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768" r:id="rId4"/>
  </p:sldMasterIdLst>
  <p:notesMasterIdLst>
    <p:notesMasterId r:id="rId27"/>
  </p:notesMasterIdLst>
  <p:handoutMasterIdLst>
    <p:handoutMasterId r:id="rId28"/>
  </p:handoutMasterIdLst>
  <p:sldIdLst>
    <p:sldId id="279" r:id="rId5"/>
    <p:sldId id="286" r:id="rId6"/>
    <p:sldId id="280" r:id="rId7"/>
    <p:sldId id="289" r:id="rId8"/>
    <p:sldId id="290" r:id="rId9"/>
    <p:sldId id="291" r:id="rId10"/>
    <p:sldId id="288" r:id="rId11"/>
    <p:sldId id="278" r:id="rId12"/>
    <p:sldId id="292" r:id="rId13"/>
    <p:sldId id="299" r:id="rId14"/>
    <p:sldId id="293" r:id="rId15"/>
    <p:sldId id="294" r:id="rId16"/>
    <p:sldId id="295" r:id="rId17"/>
    <p:sldId id="296" r:id="rId18"/>
    <p:sldId id="297" r:id="rId19"/>
    <p:sldId id="298" r:id="rId20"/>
    <p:sldId id="300" r:id="rId21"/>
    <p:sldId id="301" r:id="rId22"/>
    <p:sldId id="302" r:id="rId23"/>
    <p:sldId id="303" r:id="rId24"/>
    <p:sldId id="304" r:id="rId25"/>
    <p:sldId id="30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503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9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7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 Hemed" userId="4f75dda9-66f0-4f3b-8d1d-322dafaec5cf" providerId="ADAL" clId="{C8E6F15F-ECF9-4B1A-B4C6-66A1B9C99CD4}"/>
    <pc:docChg chg="undo custSel addSld delSld modSld sldOrd">
      <pc:chgData name="Nir Hemed" userId="4f75dda9-66f0-4f3b-8d1d-322dafaec5cf" providerId="ADAL" clId="{C8E6F15F-ECF9-4B1A-B4C6-66A1B9C99CD4}" dt="2023-06-02T05:48:24.288" v="470" actId="478"/>
      <pc:docMkLst>
        <pc:docMk/>
      </pc:docMkLst>
      <pc:sldChg chg="modSp mod">
        <pc:chgData name="Nir Hemed" userId="4f75dda9-66f0-4f3b-8d1d-322dafaec5cf" providerId="ADAL" clId="{C8E6F15F-ECF9-4B1A-B4C6-66A1B9C99CD4}" dt="2023-06-02T05:16:39.238" v="469" actId="1076"/>
        <pc:sldMkLst>
          <pc:docMk/>
          <pc:sldMk cId="2146734511" sldId="278"/>
        </pc:sldMkLst>
        <pc:spChg chg="mod">
          <ac:chgData name="Nir Hemed" userId="4f75dda9-66f0-4f3b-8d1d-322dafaec5cf" providerId="ADAL" clId="{C8E6F15F-ECF9-4B1A-B4C6-66A1B9C99CD4}" dt="2023-06-02T05:16:39.238" v="469" actId="1076"/>
          <ac:spMkLst>
            <pc:docMk/>
            <pc:sldMk cId="2146734511" sldId="278"/>
            <ac:spMk id="2" creationId="{1ACB00D2-0D3C-8DF9-2E6B-3BC178CF0E04}"/>
          </ac:spMkLst>
        </pc:spChg>
      </pc:sldChg>
      <pc:sldChg chg="modSp mod ord">
        <pc:chgData name="Nir Hemed" userId="4f75dda9-66f0-4f3b-8d1d-322dafaec5cf" providerId="ADAL" clId="{C8E6F15F-ECF9-4B1A-B4C6-66A1B9C99CD4}" dt="2023-06-02T05:13:40.894" v="468" actId="1076"/>
        <pc:sldMkLst>
          <pc:docMk/>
          <pc:sldMk cId="4166951214" sldId="279"/>
        </pc:sldMkLst>
        <pc:spChg chg="mod">
          <ac:chgData name="Nir Hemed" userId="4f75dda9-66f0-4f3b-8d1d-322dafaec5cf" providerId="ADAL" clId="{C8E6F15F-ECF9-4B1A-B4C6-66A1B9C99CD4}" dt="2023-06-02T05:13:40.894" v="468" actId="1076"/>
          <ac:spMkLst>
            <pc:docMk/>
            <pc:sldMk cId="4166951214" sldId="279"/>
            <ac:spMk id="8" creationId="{40EDB70C-D15C-E222-5130-B156498A2214}"/>
          </ac:spMkLst>
        </pc:spChg>
        <pc:picChg chg="mod">
          <ac:chgData name="Nir Hemed" userId="4f75dda9-66f0-4f3b-8d1d-322dafaec5cf" providerId="ADAL" clId="{C8E6F15F-ECF9-4B1A-B4C6-66A1B9C99CD4}" dt="2023-05-31T18:36:25.446" v="463" actId="1076"/>
          <ac:picMkLst>
            <pc:docMk/>
            <pc:sldMk cId="4166951214" sldId="279"/>
            <ac:picMk id="10" creationId="{B523446B-010C-FB06-B61C-AFB7B3C25FF5}"/>
          </ac:picMkLst>
        </pc:picChg>
      </pc:sldChg>
      <pc:sldChg chg="addSp delSp modSp add del mod ord">
        <pc:chgData name="Nir Hemed" userId="4f75dda9-66f0-4f3b-8d1d-322dafaec5cf" providerId="ADAL" clId="{C8E6F15F-ECF9-4B1A-B4C6-66A1B9C99CD4}" dt="2023-05-31T18:14:59.088" v="26" actId="47"/>
        <pc:sldMkLst>
          <pc:docMk/>
          <pc:sldMk cId="1228878912" sldId="281"/>
        </pc:sldMkLst>
        <pc:spChg chg="add del">
          <ac:chgData name="Nir Hemed" userId="4f75dda9-66f0-4f3b-8d1d-322dafaec5cf" providerId="ADAL" clId="{C8E6F15F-ECF9-4B1A-B4C6-66A1B9C99CD4}" dt="2023-05-31T18:14:54.934" v="25" actId="21"/>
          <ac:spMkLst>
            <pc:docMk/>
            <pc:sldMk cId="1228878912" sldId="281"/>
            <ac:spMk id="2" creationId="{60573B7D-D81E-CEF6-B9C7-4B0F6113DB59}"/>
          </ac:spMkLst>
        </pc:spChg>
        <pc:spChg chg="add del mod">
          <ac:chgData name="Nir Hemed" userId="4f75dda9-66f0-4f3b-8d1d-322dafaec5cf" providerId="ADAL" clId="{C8E6F15F-ECF9-4B1A-B4C6-66A1B9C99CD4}" dt="2023-05-31T18:14:54.934" v="25" actId="21"/>
          <ac:spMkLst>
            <pc:docMk/>
            <pc:sldMk cId="1228878912" sldId="281"/>
            <ac:spMk id="6" creationId="{F2A17DE9-BD95-93E3-D436-16826A8B269F}"/>
          </ac:spMkLst>
        </pc:spChg>
      </pc:sldChg>
      <pc:sldChg chg="addSp delSp modSp new mod ord">
        <pc:chgData name="Nir Hemed" userId="4f75dda9-66f0-4f3b-8d1d-322dafaec5cf" providerId="ADAL" clId="{C8E6F15F-ECF9-4B1A-B4C6-66A1B9C99CD4}" dt="2023-05-31T18:16:16.695" v="53" actId="1076"/>
        <pc:sldMkLst>
          <pc:docMk/>
          <pc:sldMk cId="1881438218" sldId="282"/>
        </pc:sldMkLst>
        <pc:spChg chg="del">
          <ac:chgData name="Nir Hemed" userId="4f75dda9-66f0-4f3b-8d1d-322dafaec5cf" providerId="ADAL" clId="{C8E6F15F-ECF9-4B1A-B4C6-66A1B9C99CD4}" dt="2023-05-31T18:13:22.736" v="9" actId="478"/>
          <ac:spMkLst>
            <pc:docMk/>
            <pc:sldMk cId="1881438218" sldId="282"/>
            <ac:spMk id="2" creationId="{F5D189A1-9008-7E14-08BA-A6E22E109041}"/>
          </ac:spMkLst>
        </pc:spChg>
        <pc:spChg chg="add del">
          <ac:chgData name="Nir Hemed" userId="4f75dda9-66f0-4f3b-8d1d-322dafaec5cf" providerId="ADAL" clId="{C8E6F15F-ECF9-4B1A-B4C6-66A1B9C99CD4}" dt="2023-05-31T18:14:34.845" v="20" actId="478"/>
          <ac:spMkLst>
            <pc:docMk/>
            <pc:sldMk cId="1881438218" sldId="282"/>
            <ac:spMk id="3" creationId="{0141A0B0-0E47-53EB-7C88-3E258F398190}"/>
          </ac:spMkLst>
        </pc:spChg>
        <pc:spChg chg="del">
          <ac:chgData name="Nir Hemed" userId="4f75dda9-66f0-4f3b-8d1d-322dafaec5cf" providerId="ADAL" clId="{C8E6F15F-ECF9-4B1A-B4C6-66A1B9C99CD4}" dt="2023-05-31T18:13:26.853" v="10" actId="478"/>
          <ac:spMkLst>
            <pc:docMk/>
            <pc:sldMk cId="1881438218" sldId="282"/>
            <ac:spMk id="4" creationId="{8D2A579A-A22A-C5FF-5CFD-EA9D2CB48EDF}"/>
          </ac:spMkLst>
        </pc:spChg>
        <pc:spChg chg="add mod">
          <ac:chgData name="Nir Hemed" userId="4f75dda9-66f0-4f3b-8d1d-322dafaec5cf" providerId="ADAL" clId="{C8E6F15F-ECF9-4B1A-B4C6-66A1B9C99CD4}" dt="2023-05-31T18:15:10.038" v="43" actId="20577"/>
          <ac:spMkLst>
            <pc:docMk/>
            <pc:sldMk cId="1881438218" sldId="282"/>
            <ac:spMk id="9" creationId="{8896EE41-6B09-4C61-1EFF-AB46457755AD}"/>
          </ac:spMkLst>
        </pc:spChg>
        <pc:picChg chg="add del mod">
          <ac:chgData name="Nir Hemed" userId="4f75dda9-66f0-4f3b-8d1d-322dafaec5cf" providerId="ADAL" clId="{C8E6F15F-ECF9-4B1A-B4C6-66A1B9C99CD4}" dt="2023-05-31T18:16:16.695" v="53" actId="1076"/>
          <ac:picMkLst>
            <pc:docMk/>
            <pc:sldMk cId="1881438218" sldId="282"/>
            <ac:picMk id="6" creationId="{273860DF-76D9-C3DF-9E52-0447A7EC7E65}"/>
          </ac:picMkLst>
        </pc:picChg>
        <pc:picChg chg="add del mod">
          <ac:chgData name="Nir Hemed" userId="4f75dda9-66f0-4f3b-8d1d-322dafaec5cf" providerId="ADAL" clId="{C8E6F15F-ECF9-4B1A-B4C6-66A1B9C99CD4}" dt="2023-05-31T18:14:31.663" v="18" actId="931"/>
          <ac:picMkLst>
            <pc:docMk/>
            <pc:sldMk cId="1881438218" sldId="282"/>
            <ac:picMk id="8" creationId="{D8F9D1A7-99B9-728A-3484-9927792D2775}"/>
          </ac:picMkLst>
        </pc:picChg>
      </pc:sldChg>
      <pc:sldChg chg="addSp delSp modSp add mod">
        <pc:chgData name="Nir Hemed" userId="4f75dda9-66f0-4f3b-8d1d-322dafaec5cf" providerId="ADAL" clId="{C8E6F15F-ECF9-4B1A-B4C6-66A1B9C99CD4}" dt="2023-05-31T18:21:28.701" v="215" actId="1076"/>
        <pc:sldMkLst>
          <pc:docMk/>
          <pc:sldMk cId="3549526144" sldId="283"/>
        </pc:sldMkLst>
        <pc:spChg chg="add del mod">
          <ac:chgData name="Nir Hemed" userId="4f75dda9-66f0-4f3b-8d1d-322dafaec5cf" providerId="ADAL" clId="{C8E6F15F-ECF9-4B1A-B4C6-66A1B9C99CD4}" dt="2023-05-31T18:17:19.503" v="67" actId="478"/>
          <ac:spMkLst>
            <pc:docMk/>
            <pc:sldMk cId="3549526144" sldId="283"/>
            <ac:spMk id="2" creationId="{6E1D3DCD-98A4-BE05-C035-1BC1A8AB0D6C}"/>
          </ac:spMkLst>
        </pc:spChg>
        <pc:spChg chg="add del mod">
          <ac:chgData name="Nir Hemed" userId="4f75dda9-66f0-4f3b-8d1d-322dafaec5cf" providerId="ADAL" clId="{C8E6F15F-ECF9-4B1A-B4C6-66A1B9C99CD4}" dt="2023-05-31T18:21:25.711" v="214" actId="1076"/>
          <ac:spMkLst>
            <pc:docMk/>
            <pc:sldMk cId="3549526144" sldId="283"/>
            <ac:spMk id="3" creationId="{D80D66D7-06EC-29C3-ED7B-11855F4F4A2A}"/>
          </ac:spMkLst>
        </pc:spChg>
        <pc:spChg chg="add mod">
          <ac:chgData name="Nir Hemed" userId="4f75dda9-66f0-4f3b-8d1d-322dafaec5cf" providerId="ADAL" clId="{C8E6F15F-ECF9-4B1A-B4C6-66A1B9C99CD4}" dt="2023-05-31T18:21:25.711" v="214" actId="1076"/>
          <ac:spMkLst>
            <pc:docMk/>
            <pc:sldMk cId="3549526144" sldId="283"/>
            <ac:spMk id="4" creationId="{8052DF80-21A1-B8FE-7FBC-EB4BAB0269FD}"/>
          </ac:spMkLst>
        </pc:spChg>
        <pc:spChg chg="add mod">
          <ac:chgData name="Nir Hemed" userId="4f75dda9-66f0-4f3b-8d1d-322dafaec5cf" providerId="ADAL" clId="{C8E6F15F-ECF9-4B1A-B4C6-66A1B9C99CD4}" dt="2023-05-31T18:21:25.711" v="214" actId="1076"/>
          <ac:spMkLst>
            <pc:docMk/>
            <pc:sldMk cId="3549526144" sldId="283"/>
            <ac:spMk id="5" creationId="{DA0AC1F7-D0FA-80D8-A4D4-7414C2C19CDE}"/>
          </ac:spMkLst>
        </pc:spChg>
        <pc:spChg chg="add mod">
          <ac:chgData name="Nir Hemed" userId="4f75dda9-66f0-4f3b-8d1d-322dafaec5cf" providerId="ADAL" clId="{C8E6F15F-ECF9-4B1A-B4C6-66A1B9C99CD4}" dt="2023-05-31T18:21:25.711" v="214" actId="1076"/>
          <ac:spMkLst>
            <pc:docMk/>
            <pc:sldMk cId="3549526144" sldId="283"/>
            <ac:spMk id="7" creationId="{884DB99E-CC5D-EBC8-36FD-727C8708D711}"/>
          </ac:spMkLst>
        </pc:spChg>
        <pc:spChg chg="add mod">
          <ac:chgData name="Nir Hemed" userId="4f75dda9-66f0-4f3b-8d1d-322dafaec5cf" providerId="ADAL" clId="{C8E6F15F-ECF9-4B1A-B4C6-66A1B9C99CD4}" dt="2023-05-31T18:21:25.711" v="214" actId="1076"/>
          <ac:spMkLst>
            <pc:docMk/>
            <pc:sldMk cId="3549526144" sldId="283"/>
            <ac:spMk id="8" creationId="{3E87F977-5BD1-9D9F-DDEF-1091AD145B0E}"/>
          </ac:spMkLst>
        </pc:spChg>
        <pc:spChg chg="mod">
          <ac:chgData name="Nir Hemed" userId="4f75dda9-66f0-4f3b-8d1d-322dafaec5cf" providerId="ADAL" clId="{C8E6F15F-ECF9-4B1A-B4C6-66A1B9C99CD4}" dt="2023-05-31T18:21:28.701" v="215" actId="1076"/>
          <ac:spMkLst>
            <pc:docMk/>
            <pc:sldMk cId="3549526144" sldId="283"/>
            <ac:spMk id="9" creationId="{8896EE41-6B09-4C61-1EFF-AB46457755AD}"/>
          </ac:spMkLst>
        </pc:spChg>
        <pc:spChg chg="add mod">
          <ac:chgData name="Nir Hemed" userId="4f75dda9-66f0-4f3b-8d1d-322dafaec5cf" providerId="ADAL" clId="{C8E6F15F-ECF9-4B1A-B4C6-66A1B9C99CD4}" dt="2023-05-31T18:21:25.711" v="214" actId="1076"/>
          <ac:spMkLst>
            <pc:docMk/>
            <pc:sldMk cId="3549526144" sldId="283"/>
            <ac:spMk id="10" creationId="{69AADDEB-701A-6B93-4320-9FB0FD87AB53}"/>
          </ac:spMkLst>
        </pc:spChg>
        <pc:spChg chg="add mod">
          <ac:chgData name="Nir Hemed" userId="4f75dda9-66f0-4f3b-8d1d-322dafaec5cf" providerId="ADAL" clId="{C8E6F15F-ECF9-4B1A-B4C6-66A1B9C99CD4}" dt="2023-05-31T18:21:25.711" v="214" actId="1076"/>
          <ac:spMkLst>
            <pc:docMk/>
            <pc:sldMk cId="3549526144" sldId="283"/>
            <ac:spMk id="11" creationId="{537CBD80-4138-835F-B430-D83900554BA0}"/>
          </ac:spMkLst>
        </pc:spChg>
        <pc:spChg chg="add mod">
          <ac:chgData name="Nir Hemed" userId="4f75dda9-66f0-4f3b-8d1d-322dafaec5cf" providerId="ADAL" clId="{C8E6F15F-ECF9-4B1A-B4C6-66A1B9C99CD4}" dt="2023-05-31T18:21:25.711" v="214" actId="1076"/>
          <ac:spMkLst>
            <pc:docMk/>
            <pc:sldMk cId="3549526144" sldId="283"/>
            <ac:spMk id="12" creationId="{3D6CC074-C54C-456D-1430-879FC6BD21C8}"/>
          </ac:spMkLst>
        </pc:spChg>
        <pc:picChg chg="del">
          <ac:chgData name="Nir Hemed" userId="4f75dda9-66f0-4f3b-8d1d-322dafaec5cf" providerId="ADAL" clId="{C8E6F15F-ECF9-4B1A-B4C6-66A1B9C99CD4}" dt="2023-05-31T18:16:30.630" v="55" actId="478"/>
          <ac:picMkLst>
            <pc:docMk/>
            <pc:sldMk cId="3549526144" sldId="283"/>
            <ac:picMk id="6" creationId="{273860DF-76D9-C3DF-9E52-0447A7EC7E65}"/>
          </ac:picMkLst>
        </pc:picChg>
      </pc:sldChg>
      <pc:sldChg chg="addSp delSp modSp add mod ord">
        <pc:chgData name="Nir Hemed" userId="4f75dda9-66f0-4f3b-8d1d-322dafaec5cf" providerId="ADAL" clId="{C8E6F15F-ECF9-4B1A-B4C6-66A1B9C99CD4}" dt="2023-05-31T18:36:26.672" v="465"/>
        <pc:sldMkLst>
          <pc:docMk/>
          <pc:sldMk cId="3558362848" sldId="284"/>
        </pc:sldMkLst>
        <pc:spChg chg="add mod">
          <ac:chgData name="Nir Hemed" userId="4f75dda9-66f0-4f3b-8d1d-322dafaec5cf" providerId="ADAL" clId="{C8E6F15F-ECF9-4B1A-B4C6-66A1B9C99CD4}" dt="2023-05-31T18:25:59.715" v="383" actId="1076"/>
          <ac:spMkLst>
            <pc:docMk/>
            <pc:sldMk cId="3558362848" sldId="284"/>
            <ac:spMk id="2" creationId="{C92C8804-7E92-2A1F-9406-48616F064986}"/>
          </ac:spMkLst>
        </pc:spChg>
        <pc:spChg chg="del">
          <ac:chgData name="Nir Hemed" userId="4f75dda9-66f0-4f3b-8d1d-322dafaec5cf" providerId="ADAL" clId="{C8E6F15F-ECF9-4B1A-B4C6-66A1B9C99CD4}" dt="2023-05-31T18:23:34.970" v="237" actId="478"/>
          <ac:spMkLst>
            <pc:docMk/>
            <pc:sldMk cId="3558362848" sldId="284"/>
            <ac:spMk id="3" creationId="{D80D66D7-06EC-29C3-ED7B-11855F4F4A2A}"/>
          </ac:spMkLst>
        </pc:spChg>
        <pc:spChg chg="del">
          <ac:chgData name="Nir Hemed" userId="4f75dda9-66f0-4f3b-8d1d-322dafaec5cf" providerId="ADAL" clId="{C8E6F15F-ECF9-4B1A-B4C6-66A1B9C99CD4}" dt="2023-05-31T18:23:33.131" v="236" actId="478"/>
          <ac:spMkLst>
            <pc:docMk/>
            <pc:sldMk cId="3558362848" sldId="284"/>
            <ac:spMk id="4" creationId="{8052DF80-21A1-B8FE-7FBC-EB4BAB0269FD}"/>
          </ac:spMkLst>
        </pc:spChg>
        <pc:spChg chg="del">
          <ac:chgData name="Nir Hemed" userId="4f75dda9-66f0-4f3b-8d1d-322dafaec5cf" providerId="ADAL" clId="{C8E6F15F-ECF9-4B1A-B4C6-66A1B9C99CD4}" dt="2023-05-31T18:23:33.131" v="236" actId="478"/>
          <ac:spMkLst>
            <pc:docMk/>
            <pc:sldMk cId="3558362848" sldId="284"/>
            <ac:spMk id="5" creationId="{DA0AC1F7-D0FA-80D8-A4D4-7414C2C19CDE}"/>
          </ac:spMkLst>
        </pc:spChg>
        <pc:spChg chg="del">
          <ac:chgData name="Nir Hemed" userId="4f75dda9-66f0-4f3b-8d1d-322dafaec5cf" providerId="ADAL" clId="{C8E6F15F-ECF9-4B1A-B4C6-66A1B9C99CD4}" dt="2023-05-31T18:23:33.131" v="236" actId="478"/>
          <ac:spMkLst>
            <pc:docMk/>
            <pc:sldMk cId="3558362848" sldId="284"/>
            <ac:spMk id="7" creationId="{884DB99E-CC5D-EBC8-36FD-727C8708D711}"/>
          </ac:spMkLst>
        </pc:spChg>
        <pc:spChg chg="del">
          <ac:chgData name="Nir Hemed" userId="4f75dda9-66f0-4f3b-8d1d-322dafaec5cf" providerId="ADAL" clId="{C8E6F15F-ECF9-4B1A-B4C6-66A1B9C99CD4}" dt="2023-05-31T18:23:33.131" v="236" actId="478"/>
          <ac:spMkLst>
            <pc:docMk/>
            <pc:sldMk cId="3558362848" sldId="284"/>
            <ac:spMk id="8" creationId="{3E87F977-5BD1-9D9F-DDEF-1091AD145B0E}"/>
          </ac:spMkLst>
        </pc:spChg>
        <pc:spChg chg="mod">
          <ac:chgData name="Nir Hemed" userId="4f75dda9-66f0-4f3b-8d1d-322dafaec5cf" providerId="ADAL" clId="{C8E6F15F-ECF9-4B1A-B4C6-66A1B9C99CD4}" dt="2023-05-31T18:23:10.094" v="235" actId="20577"/>
          <ac:spMkLst>
            <pc:docMk/>
            <pc:sldMk cId="3558362848" sldId="284"/>
            <ac:spMk id="9" creationId="{8896EE41-6B09-4C61-1EFF-AB46457755AD}"/>
          </ac:spMkLst>
        </pc:spChg>
        <pc:spChg chg="del">
          <ac:chgData name="Nir Hemed" userId="4f75dda9-66f0-4f3b-8d1d-322dafaec5cf" providerId="ADAL" clId="{C8E6F15F-ECF9-4B1A-B4C6-66A1B9C99CD4}" dt="2023-05-31T18:23:33.131" v="236" actId="478"/>
          <ac:spMkLst>
            <pc:docMk/>
            <pc:sldMk cId="3558362848" sldId="284"/>
            <ac:spMk id="10" creationId="{69AADDEB-701A-6B93-4320-9FB0FD87AB53}"/>
          </ac:spMkLst>
        </pc:spChg>
        <pc:spChg chg="del">
          <ac:chgData name="Nir Hemed" userId="4f75dda9-66f0-4f3b-8d1d-322dafaec5cf" providerId="ADAL" clId="{C8E6F15F-ECF9-4B1A-B4C6-66A1B9C99CD4}" dt="2023-05-31T18:23:33.131" v="236" actId="478"/>
          <ac:spMkLst>
            <pc:docMk/>
            <pc:sldMk cId="3558362848" sldId="284"/>
            <ac:spMk id="11" creationId="{537CBD80-4138-835F-B430-D83900554BA0}"/>
          </ac:spMkLst>
        </pc:spChg>
        <pc:spChg chg="del">
          <ac:chgData name="Nir Hemed" userId="4f75dda9-66f0-4f3b-8d1d-322dafaec5cf" providerId="ADAL" clId="{C8E6F15F-ECF9-4B1A-B4C6-66A1B9C99CD4}" dt="2023-05-31T18:23:33.131" v="236" actId="478"/>
          <ac:spMkLst>
            <pc:docMk/>
            <pc:sldMk cId="3558362848" sldId="284"/>
            <ac:spMk id="12" creationId="{3D6CC074-C54C-456D-1430-879FC6BD21C8}"/>
          </ac:spMkLst>
        </pc:spChg>
        <pc:spChg chg="add del mod">
          <ac:chgData name="Nir Hemed" userId="4f75dda9-66f0-4f3b-8d1d-322dafaec5cf" providerId="ADAL" clId="{C8E6F15F-ECF9-4B1A-B4C6-66A1B9C99CD4}" dt="2023-05-31T18:32:11.954" v="416" actId="478"/>
          <ac:spMkLst>
            <pc:docMk/>
            <pc:sldMk cId="3558362848" sldId="284"/>
            <ac:spMk id="18" creationId="{602BFEA9-2403-7874-B4DF-B207A7DBBAB8}"/>
          </ac:spMkLst>
        </pc:spChg>
        <pc:picChg chg="add mod">
          <ac:chgData name="Nir Hemed" userId="4f75dda9-66f0-4f3b-8d1d-322dafaec5cf" providerId="ADAL" clId="{C8E6F15F-ECF9-4B1A-B4C6-66A1B9C99CD4}" dt="2023-05-31T18:27:53.081" v="395" actId="1076"/>
          <ac:picMkLst>
            <pc:docMk/>
            <pc:sldMk cId="3558362848" sldId="284"/>
            <ac:picMk id="13" creationId="{A7EB9848-B12C-65B3-3877-AE57180738B7}"/>
          </ac:picMkLst>
        </pc:picChg>
        <pc:picChg chg="add mod">
          <ac:chgData name="Nir Hemed" userId="4f75dda9-66f0-4f3b-8d1d-322dafaec5cf" providerId="ADAL" clId="{C8E6F15F-ECF9-4B1A-B4C6-66A1B9C99CD4}" dt="2023-05-31T18:29:23.500" v="407" actId="1440"/>
          <ac:picMkLst>
            <pc:docMk/>
            <pc:sldMk cId="3558362848" sldId="284"/>
            <ac:picMk id="15" creationId="{9B77C2DB-5776-E65C-469A-530DB8F50280}"/>
          </ac:picMkLst>
        </pc:picChg>
        <pc:picChg chg="add mod">
          <ac:chgData name="Nir Hemed" userId="4f75dda9-66f0-4f3b-8d1d-322dafaec5cf" providerId="ADAL" clId="{C8E6F15F-ECF9-4B1A-B4C6-66A1B9C99CD4}" dt="2023-05-31T18:35:23.356" v="451" actId="1076"/>
          <ac:picMkLst>
            <pc:docMk/>
            <pc:sldMk cId="3558362848" sldId="284"/>
            <ac:picMk id="17" creationId="{C174C0FD-9E5A-7ECF-4F56-9C1A5FF1DFEC}"/>
          </ac:picMkLst>
        </pc:picChg>
        <pc:cxnChg chg="add mod">
          <ac:chgData name="Nir Hemed" userId="4f75dda9-66f0-4f3b-8d1d-322dafaec5cf" providerId="ADAL" clId="{C8E6F15F-ECF9-4B1A-B4C6-66A1B9C99CD4}" dt="2023-05-31T18:34:43.069" v="438" actId="1076"/>
          <ac:cxnSpMkLst>
            <pc:docMk/>
            <pc:sldMk cId="3558362848" sldId="284"/>
            <ac:cxnSpMk id="20" creationId="{F684122D-920C-8229-CEE9-5CD6590FE1F3}"/>
          </ac:cxnSpMkLst>
        </pc:cxnChg>
        <pc:cxnChg chg="add del mod">
          <ac:chgData name="Nir Hemed" userId="4f75dda9-66f0-4f3b-8d1d-322dafaec5cf" providerId="ADAL" clId="{C8E6F15F-ECF9-4B1A-B4C6-66A1B9C99CD4}" dt="2023-05-31T18:34:33.303" v="436" actId="478"/>
          <ac:cxnSpMkLst>
            <pc:docMk/>
            <pc:sldMk cId="3558362848" sldId="284"/>
            <ac:cxnSpMk id="21" creationId="{7E0DD2C7-1F00-8BE0-73EA-F7D250B0E31D}"/>
          </ac:cxnSpMkLst>
        </pc:cxnChg>
        <pc:cxnChg chg="add del mod">
          <ac:chgData name="Nir Hemed" userId="4f75dda9-66f0-4f3b-8d1d-322dafaec5cf" providerId="ADAL" clId="{C8E6F15F-ECF9-4B1A-B4C6-66A1B9C99CD4}" dt="2023-05-31T18:34:30.773" v="435" actId="478"/>
          <ac:cxnSpMkLst>
            <pc:docMk/>
            <pc:sldMk cId="3558362848" sldId="284"/>
            <ac:cxnSpMk id="23" creationId="{38D1F1CB-930C-A965-3034-9293277D5A86}"/>
          </ac:cxnSpMkLst>
        </pc:cxnChg>
        <pc:cxnChg chg="add del mod">
          <ac:chgData name="Nir Hemed" userId="4f75dda9-66f0-4f3b-8d1d-322dafaec5cf" providerId="ADAL" clId="{C8E6F15F-ECF9-4B1A-B4C6-66A1B9C99CD4}" dt="2023-05-31T18:34:29.407" v="433" actId="478"/>
          <ac:cxnSpMkLst>
            <pc:docMk/>
            <pc:sldMk cId="3558362848" sldId="284"/>
            <ac:cxnSpMk id="25" creationId="{75AA2F7F-4979-B907-0BFD-304DB5130592}"/>
          </ac:cxnSpMkLst>
        </pc:cxnChg>
        <pc:cxnChg chg="add mod">
          <ac:chgData name="Nir Hemed" userId="4f75dda9-66f0-4f3b-8d1d-322dafaec5cf" providerId="ADAL" clId="{C8E6F15F-ECF9-4B1A-B4C6-66A1B9C99CD4}" dt="2023-05-31T18:34:56.485" v="442" actId="1076"/>
          <ac:cxnSpMkLst>
            <pc:docMk/>
            <pc:sldMk cId="3558362848" sldId="284"/>
            <ac:cxnSpMk id="30" creationId="{526BC199-19AC-DBE6-0E06-CD5ABC21C0C7}"/>
          </ac:cxnSpMkLst>
        </pc:cxnChg>
        <pc:cxnChg chg="add del mod">
          <ac:chgData name="Nir Hemed" userId="4f75dda9-66f0-4f3b-8d1d-322dafaec5cf" providerId="ADAL" clId="{C8E6F15F-ECF9-4B1A-B4C6-66A1B9C99CD4}" dt="2023-05-31T18:35:33.520" v="452" actId="478"/>
          <ac:cxnSpMkLst>
            <pc:docMk/>
            <pc:sldMk cId="3558362848" sldId="284"/>
            <ac:cxnSpMk id="32" creationId="{ADD37D85-F738-F444-3FCA-6AE925F7DD8F}"/>
          </ac:cxnSpMkLst>
        </pc:cxnChg>
        <pc:cxnChg chg="add mod">
          <ac:chgData name="Nir Hemed" userId="4f75dda9-66f0-4f3b-8d1d-322dafaec5cf" providerId="ADAL" clId="{C8E6F15F-ECF9-4B1A-B4C6-66A1B9C99CD4}" dt="2023-05-31T18:35:19.804" v="449" actId="1076"/>
          <ac:cxnSpMkLst>
            <pc:docMk/>
            <pc:sldMk cId="3558362848" sldId="284"/>
            <ac:cxnSpMk id="34" creationId="{927B60BF-F113-7505-D926-D0C49C41FF03}"/>
          </ac:cxnSpMkLst>
        </pc:cxnChg>
        <pc:cxnChg chg="add mod">
          <ac:chgData name="Nir Hemed" userId="4f75dda9-66f0-4f3b-8d1d-322dafaec5cf" providerId="ADAL" clId="{C8E6F15F-ECF9-4B1A-B4C6-66A1B9C99CD4}" dt="2023-05-31T18:35:40.546" v="454" actId="1076"/>
          <ac:cxnSpMkLst>
            <pc:docMk/>
            <pc:sldMk cId="3558362848" sldId="284"/>
            <ac:cxnSpMk id="36" creationId="{55A6EA4C-4246-C7E5-1E95-E9B36AAC2415}"/>
          </ac:cxnSpMkLst>
        </pc:cxnChg>
        <pc:cxnChg chg="add mod">
          <ac:chgData name="Nir Hemed" userId="4f75dda9-66f0-4f3b-8d1d-322dafaec5cf" providerId="ADAL" clId="{C8E6F15F-ECF9-4B1A-B4C6-66A1B9C99CD4}" dt="2023-05-31T18:35:46.436" v="456" actId="1076"/>
          <ac:cxnSpMkLst>
            <pc:docMk/>
            <pc:sldMk cId="3558362848" sldId="284"/>
            <ac:cxnSpMk id="37" creationId="{C6756EB9-3E32-A4FE-3210-F2915996B56E}"/>
          </ac:cxnSpMkLst>
        </pc:cxnChg>
        <pc:cxnChg chg="add mod">
          <ac:chgData name="Nir Hemed" userId="4f75dda9-66f0-4f3b-8d1d-322dafaec5cf" providerId="ADAL" clId="{C8E6F15F-ECF9-4B1A-B4C6-66A1B9C99CD4}" dt="2023-05-31T18:35:56.747" v="459" actId="14100"/>
          <ac:cxnSpMkLst>
            <pc:docMk/>
            <pc:sldMk cId="3558362848" sldId="284"/>
            <ac:cxnSpMk id="38" creationId="{34FEC5E3-75CF-1E43-529F-890A0714407E}"/>
          </ac:cxnSpMkLst>
        </pc:cxnChg>
        <pc:cxnChg chg="add mod">
          <ac:chgData name="Nir Hemed" userId="4f75dda9-66f0-4f3b-8d1d-322dafaec5cf" providerId="ADAL" clId="{C8E6F15F-ECF9-4B1A-B4C6-66A1B9C99CD4}" dt="2023-05-31T18:36:13.080" v="462" actId="14100"/>
          <ac:cxnSpMkLst>
            <pc:docMk/>
            <pc:sldMk cId="3558362848" sldId="284"/>
            <ac:cxnSpMk id="40" creationId="{474BD869-190F-F066-91CA-0B8CC4C26B45}"/>
          </ac:cxnSpMkLst>
        </pc:cxnChg>
      </pc:sldChg>
      <pc:sldChg chg="delSp mod">
        <pc:chgData name="Nir Hemed" userId="4f75dda9-66f0-4f3b-8d1d-322dafaec5cf" providerId="ADAL" clId="{C8E6F15F-ECF9-4B1A-B4C6-66A1B9C99CD4}" dt="2023-06-02T05:48:24.288" v="470" actId="478"/>
        <pc:sldMkLst>
          <pc:docMk/>
          <pc:sldMk cId="1387007301" sldId="285"/>
        </pc:sldMkLst>
        <pc:picChg chg="del">
          <ac:chgData name="Nir Hemed" userId="4f75dda9-66f0-4f3b-8d1d-322dafaec5cf" providerId="ADAL" clId="{C8E6F15F-ECF9-4B1A-B4C6-66A1B9C99CD4}" dt="2023-06-02T05:48:24.288" v="470" actId="478"/>
          <ac:picMkLst>
            <pc:docMk/>
            <pc:sldMk cId="1387007301" sldId="285"/>
            <ac:picMk id="1026" creationId="{D840350E-D984-F992-2C24-994262628F36}"/>
          </ac:picMkLst>
        </pc:picChg>
      </pc:sldChg>
    </pc:docChg>
  </pc:docChgLst>
  <pc:docChgLst>
    <pc:chgData name="Nir Hemed" userId="4f75dda9-66f0-4f3b-8d1d-322dafaec5cf" providerId="ADAL" clId="{5764C13D-0366-47DB-8978-7F439DAF1614}"/>
    <pc:docChg chg="undo custSel addSld delSld modSld sldOrd">
      <pc:chgData name="Nir Hemed" userId="4f75dda9-66f0-4f3b-8d1d-322dafaec5cf" providerId="ADAL" clId="{5764C13D-0366-47DB-8978-7F439DAF1614}" dt="2023-06-03T17:04:43.716" v="3921" actId="1076"/>
      <pc:docMkLst>
        <pc:docMk/>
      </pc:docMkLst>
      <pc:sldChg chg="del">
        <pc:chgData name="Nir Hemed" userId="4f75dda9-66f0-4f3b-8d1d-322dafaec5cf" providerId="ADAL" clId="{5764C13D-0366-47DB-8978-7F439DAF1614}" dt="2023-06-01T11:32:02.538" v="91" actId="47"/>
        <pc:sldMkLst>
          <pc:docMk/>
          <pc:sldMk cId="2806257027" sldId="256"/>
        </pc:sldMkLst>
      </pc:sldChg>
      <pc:sldChg chg="addSp delSp modSp mod ord">
        <pc:chgData name="Nir Hemed" userId="4f75dda9-66f0-4f3b-8d1d-322dafaec5cf" providerId="ADAL" clId="{5764C13D-0366-47DB-8978-7F439DAF1614}" dt="2023-06-02T14:44:59.079" v="2691" actId="1076"/>
        <pc:sldMkLst>
          <pc:docMk/>
          <pc:sldMk cId="2146734511" sldId="278"/>
        </pc:sldMkLst>
        <pc:spChg chg="add del mod">
          <ac:chgData name="Nir Hemed" userId="4f75dda9-66f0-4f3b-8d1d-322dafaec5cf" providerId="ADAL" clId="{5764C13D-0366-47DB-8978-7F439DAF1614}" dt="2023-06-02T14:29:10.088" v="2569" actId="478"/>
          <ac:spMkLst>
            <pc:docMk/>
            <pc:sldMk cId="2146734511" sldId="278"/>
            <ac:spMk id="2" creationId="{1ACB00D2-0D3C-8DF9-2E6B-3BC178CF0E04}"/>
          </ac:spMkLst>
        </pc:spChg>
        <pc:spChg chg="add del mod ord">
          <ac:chgData name="Nir Hemed" userId="4f75dda9-66f0-4f3b-8d1d-322dafaec5cf" providerId="ADAL" clId="{5764C13D-0366-47DB-8978-7F439DAF1614}" dt="2023-06-02T14:29:10.088" v="2569" actId="478"/>
          <ac:spMkLst>
            <pc:docMk/>
            <pc:sldMk cId="2146734511" sldId="278"/>
            <ac:spMk id="3" creationId="{B3165B63-2158-D3B8-D81F-04FD75CB6513}"/>
          </ac:spMkLst>
        </pc:spChg>
        <pc:spChg chg="del mod">
          <ac:chgData name="Nir Hemed" userId="4f75dda9-66f0-4f3b-8d1d-322dafaec5cf" providerId="ADAL" clId="{5764C13D-0366-47DB-8978-7F439DAF1614}" dt="2023-06-02T14:29:10.088" v="2569" actId="478"/>
          <ac:spMkLst>
            <pc:docMk/>
            <pc:sldMk cId="2146734511" sldId="278"/>
            <ac:spMk id="4" creationId="{DA9E08DC-57F3-36A4-42C9-0FD0FF21E60B}"/>
          </ac:spMkLst>
        </pc:spChg>
        <pc:spChg chg="del mod">
          <ac:chgData name="Nir Hemed" userId="4f75dda9-66f0-4f3b-8d1d-322dafaec5cf" providerId="ADAL" clId="{5764C13D-0366-47DB-8978-7F439DAF1614}" dt="2023-06-02T14:29:10.088" v="2569" actId="478"/>
          <ac:spMkLst>
            <pc:docMk/>
            <pc:sldMk cId="2146734511" sldId="278"/>
            <ac:spMk id="5" creationId="{1DDA8B52-E868-AF52-ABA4-5148411A0C46}"/>
          </ac:spMkLst>
        </pc:spChg>
        <pc:spChg chg="del mod">
          <ac:chgData name="Nir Hemed" userId="4f75dda9-66f0-4f3b-8d1d-322dafaec5cf" providerId="ADAL" clId="{5764C13D-0366-47DB-8978-7F439DAF1614}" dt="2023-06-01T12:10:39.454" v="2012" actId="478"/>
          <ac:spMkLst>
            <pc:docMk/>
            <pc:sldMk cId="2146734511" sldId="278"/>
            <ac:spMk id="6" creationId="{00963C7A-433B-C24F-8FDA-53E3FF7A053E}"/>
          </ac:spMkLst>
        </pc:spChg>
        <pc:spChg chg="del mod">
          <ac:chgData name="Nir Hemed" userId="4f75dda9-66f0-4f3b-8d1d-322dafaec5cf" providerId="ADAL" clId="{5764C13D-0366-47DB-8978-7F439DAF1614}" dt="2023-06-02T14:29:10.088" v="2569" actId="478"/>
          <ac:spMkLst>
            <pc:docMk/>
            <pc:sldMk cId="2146734511" sldId="278"/>
            <ac:spMk id="7" creationId="{B93DFB2C-B471-9000-F117-388CA748E6F2}"/>
          </ac:spMkLst>
        </pc:spChg>
        <pc:spChg chg="add del mod">
          <ac:chgData name="Nir Hemed" userId="4f75dda9-66f0-4f3b-8d1d-322dafaec5cf" providerId="ADAL" clId="{5764C13D-0366-47DB-8978-7F439DAF1614}" dt="2023-06-02T14:29:12.361" v="2570" actId="478"/>
          <ac:spMkLst>
            <pc:docMk/>
            <pc:sldMk cId="2146734511" sldId="278"/>
            <ac:spMk id="8" creationId="{6E0419D8-78E2-859D-FB14-B238AB2F7E05}"/>
          </ac:spMkLst>
        </pc:spChg>
        <pc:spChg chg="add del mod">
          <ac:chgData name="Nir Hemed" userId="4f75dda9-66f0-4f3b-8d1d-322dafaec5cf" providerId="ADAL" clId="{5764C13D-0366-47DB-8978-7F439DAF1614}" dt="2023-06-02T14:42:46.119" v="2679" actId="478"/>
          <ac:spMkLst>
            <pc:docMk/>
            <pc:sldMk cId="2146734511" sldId="278"/>
            <ac:spMk id="9" creationId="{4753DC0B-5314-6C4C-E1A3-B75BEBA30F6D}"/>
          </ac:spMkLst>
        </pc:spChg>
        <pc:spChg chg="add mod">
          <ac:chgData name="Nir Hemed" userId="4f75dda9-66f0-4f3b-8d1d-322dafaec5cf" providerId="ADAL" clId="{5764C13D-0366-47DB-8978-7F439DAF1614}" dt="2023-06-02T14:42:29.671" v="2671" actId="14100"/>
          <ac:spMkLst>
            <pc:docMk/>
            <pc:sldMk cId="2146734511" sldId="278"/>
            <ac:spMk id="11" creationId="{C72232B8-DE56-658E-2842-81F93ADE7DD7}"/>
          </ac:spMkLst>
        </pc:spChg>
        <pc:spChg chg="add mod">
          <ac:chgData name="Nir Hemed" userId="4f75dda9-66f0-4f3b-8d1d-322dafaec5cf" providerId="ADAL" clId="{5764C13D-0366-47DB-8978-7F439DAF1614}" dt="2023-06-02T14:44:55.968" v="2690" actId="1076"/>
          <ac:spMkLst>
            <pc:docMk/>
            <pc:sldMk cId="2146734511" sldId="278"/>
            <ac:spMk id="12" creationId="{BD99456B-E009-6E55-E356-73D1B7D69478}"/>
          </ac:spMkLst>
        </pc:spChg>
        <pc:spChg chg="add mod">
          <ac:chgData name="Nir Hemed" userId="4f75dda9-66f0-4f3b-8d1d-322dafaec5cf" providerId="ADAL" clId="{5764C13D-0366-47DB-8978-7F439DAF1614}" dt="2023-06-02T14:44:59.079" v="2691" actId="1076"/>
          <ac:spMkLst>
            <pc:docMk/>
            <pc:sldMk cId="2146734511" sldId="278"/>
            <ac:spMk id="13" creationId="{8A8E79B9-BD0D-AD50-F4FA-0DC336C81499}"/>
          </ac:spMkLst>
        </pc:spChg>
        <pc:spChg chg="add mod ord">
          <ac:chgData name="Nir Hemed" userId="4f75dda9-66f0-4f3b-8d1d-322dafaec5cf" providerId="ADAL" clId="{5764C13D-0366-47DB-8978-7F439DAF1614}" dt="2023-06-02T14:43:09.614" v="2686" actId="1076"/>
          <ac:spMkLst>
            <pc:docMk/>
            <pc:sldMk cId="2146734511" sldId="278"/>
            <ac:spMk id="15" creationId="{8DF4E5C5-CE2A-58D8-1A86-AD308C774358}"/>
          </ac:spMkLst>
        </pc:spChg>
        <pc:picChg chg="add mod">
          <ac:chgData name="Nir Hemed" userId="4f75dda9-66f0-4f3b-8d1d-322dafaec5cf" providerId="ADAL" clId="{5764C13D-0366-47DB-8978-7F439DAF1614}" dt="2023-06-02T14:43:09.614" v="2686" actId="1076"/>
          <ac:picMkLst>
            <pc:docMk/>
            <pc:sldMk cId="2146734511" sldId="278"/>
            <ac:picMk id="10" creationId="{2A7C1743-6B94-D611-97C1-E28F38E33C8C}"/>
          </ac:picMkLst>
        </pc:picChg>
        <pc:picChg chg="add mod">
          <ac:chgData name="Nir Hemed" userId="4f75dda9-66f0-4f3b-8d1d-322dafaec5cf" providerId="ADAL" clId="{5764C13D-0366-47DB-8978-7F439DAF1614}" dt="2023-06-02T14:42:34.385" v="2674" actId="1076"/>
          <ac:picMkLst>
            <pc:docMk/>
            <pc:sldMk cId="2146734511" sldId="278"/>
            <ac:picMk id="14" creationId="{7FF9B001-04FF-6B45-3D74-179209760E0A}"/>
          </ac:picMkLst>
        </pc:picChg>
      </pc:sldChg>
      <pc:sldChg chg="addSp delSp modSp mod modTransition">
        <pc:chgData name="Nir Hemed" userId="4f75dda9-66f0-4f3b-8d1d-322dafaec5cf" providerId="ADAL" clId="{5764C13D-0366-47DB-8978-7F439DAF1614}" dt="2023-06-02T14:29:26.399" v="2573" actId="1076"/>
        <pc:sldMkLst>
          <pc:docMk/>
          <pc:sldMk cId="4166951214" sldId="279"/>
        </pc:sldMkLst>
        <pc:spChg chg="del mod">
          <ac:chgData name="Nir Hemed" userId="4f75dda9-66f0-4f3b-8d1d-322dafaec5cf" providerId="ADAL" clId="{5764C13D-0366-47DB-8978-7F439DAF1614}" dt="2023-06-01T11:33:13.391" v="132" actId="478"/>
          <ac:spMkLst>
            <pc:docMk/>
            <pc:sldMk cId="4166951214" sldId="279"/>
            <ac:spMk id="2" creationId="{7FBA717F-6846-876D-DA73-3AD0A16E1683}"/>
          </ac:spMkLst>
        </pc:spChg>
        <pc:spChg chg="add del mod">
          <ac:chgData name="Nir Hemed" userId="4f75dda9-66f0-4f3b-8d1d-322dafaec5cf" providerId="ADAL" clId="{5764C13D-0366-47DB-8978-7F439DAF1614}" dt="2023-06-01T11:32:45.685" v="104" actId="478"/>
          <ac:spMkLst>
            <pc:docMk/>
            <pc:sldMk cId="4166951214" sldId="279"/>
            <ac:spMk id="4" creationId="{BF2E1056-1495-B613-563B-33043718C383}"/>
          </ac:spMkLst>
        </pc:spChg>
        <pc:spChg chg="add del mod">
          <ac:chgData name="Nir Hemed" userId="4f75dda9-66f0-4f3b-8d1d-322dafaec5cf" providerId="ADAL" clId="{5764C13D-0366-47DB-8978-7F439DAF1614}" dt="2023-06-01T11:34:30.166" v="231" actId="478"/>
          <ac:spMkLst>
            <pc:docMk/>
            <pc:sldMk cId="4166951214" sldId="279"/>
            <ac:spMk id="6" creationId="{13D6DDBA-6F99-7EBE-FFBA-0FDE24950AC5}"/>
          </ac:spMkLst>
        </pc:spChg>
        <pc:spChg chg="add del mod">
          <ac:chgData name="Nir Hemed" userId="4f75dda9-66f0-4f3b-8d1d-322dafaec5cf" providerId="ADAL" clId="{5764C13D-0366-47DB-8978-7F439DAF1614}" dt="2023-06-01T11:34:00.079" v="184" actId="767"/>
          <ac:spMkLst>
            <pc:docMk/>
            <pc:sldMk cId="4166951214" sldId="279"/>
            <ac:spMk id="7" creationId="{8B9E1515-E8A8-9586-1DDC-09B5DD8FB19A}"/>
          </ac:spMkLst>
        </pc:spChg>
        <pc:spChg chg="add mod">
          <ac:chgData name="Nir Hemed" userId="4f75dda9-66f0-4f3b-8d1d-322dafaec5cf" providerId="ADAL" clId="{5764C13D-0366-47DB-8978-7F439DAF1614}" dt="2023-06-02T14:20:03.536" v="2499" actId="14100"/>
          <ac:spMkLst>
            <pc:docMk/>
            <pc:sldMk cId="4166951214" sldId="279"/>
            <ac:spMk id="8" creationId="{40EDB70C-D15C-E222-5130-B156498A2214}"/>
          </ac:spMkLst>
        </pc:spChg>
        <pc:spChg chg="add mod">
          <ac:chgData name="Nir Hemed" userId="4f75dda9-66f0-4f3b-8d1d-322dafaec5cf" providerId="ADAL" clId="{5764C13D-0366-47DB-8978-7F439DAF1614}" dt="2023-06-02T14:07:02.207" v="2388" actId="1076"/>
          <ac:spMkLst>
            <pc:docMk/>
            <pc:sldMk cId="4166951214" sldId="279"/>
            <ac:spMk id="9" creationId="{FD05AF05-7C5F-A827-C8FC-37C6782D4E8E}"/>
          </ac:spMkLst>
        </pc:spChg>
        <pc:spChg chg="add mod">
          <ac:chgData name="Nir Hemed" userId="4f75dda9-66f0-4f3b-8d1d-322dafaec5cf" providerId="ADAL" clId="{5764C13D-0366-47DB-8978-7F439DAF1614}" dt="2023-06-02T14:07:58.735" v="2398" actId="14100"/>
          <ac:spMkLst>
            <pc:docMk/>
            <pc:sldMk cId="4166951214" sldId="279"/>
            <ac:spMk id="11" creationId="{7F563403-86B5-48E0-E121-4A64AB6BA78C}"/>
          </ac:spMkLst>
        </pc:spChg>
        <pc:spChg chg="add mod">
          <ac:chgData name="Nir Hemed" userId="4f75dda9-66f0-4f3b-8d1d-322dafaec5cf" providerId="ADAL" clId="{5764C13D-0366-47DB-8978-7F439DAF1614}" dt="2023-06-02T14:29:26.399" v="2573" actId="1076"/>
          <ac:spMkLst>
            <pc:docMk/>
            <pc:sldMk cId="4166951214" sldId="279"/>
            <ac:spMk id="12" creationId="{72337F1D-F035-491D-4FBD-1F5C55DCEA5A}"/>
          </ac:spMkLst>
        </pc:spChg>
        <pc:spChg chg="add mod">
          <ac:chgData name="Nir Hemed" userId="4f75dda9-66f0-4f3b-8d1d-322dafaec5cf" providerId="ADAL" clId="{5764C13D-0366-47DB-8978-7F439DAF1614}" dt="2023-06-02T14:08:18.257" v="2403" actId="1076"/>
          <ac:spMkLst>
            <pc:docMk/>
            <pc:sldMk cId="4166951214" sldId="279"/>
            <ac:spMk id="13" creationId="{D77E5573-0DFF-DA08-68C6-F7DD149FCF2B}"/>
          </ac:spMkLst>
        </pc:spChg>
        <pc:spChg chg="del mod">
          <ac:chgData name="Nir Hemed" userId="4f75dda9-66f0-4f3b-8d1d-322dafaec5cf" providerId="ADAL" clId="{5764C13D-0366-47DB-8978-7F439DAF1614}" dt="2023-06-01T11:35:14.718" v="285" actId="478"/>
          <ac:spMkLst>
            <pc:docMk/>
            <pc:sldMk cId="4166951214" sldId="279"/>
            <ac:spMk id="14" creationId="{4518E4D3-A323-9F10-A273-2CFA578DC2F7}"/>
          </ac:spMkLst>
        </pc:spChg>
        <pc:spChg chg="add mod">
          <ac:chgData name="Nir Hemed" userId="4f75dda9-66f0-4f3b-8d1d-322dafaec5cf" providerId="ADAL" clId="{5764C13D-0366-47DB-8978-7F439DAF1614}" dt="2023-06-02T14:08:18.257" v="2403" actId="1076"/>
          <ac:spMkLst>
            <pc:docMk/>
            <pc:sldMk cId="4166951214" sldId="279"/>
            <ac:spMk id="15" creationId="{17039A41-0844-5DFB-346D-42BD0A42FD20}"/>
          </ac:spMkLst>
        </pc:spChg>
        <pc:picChg chg="del">
          <ac:chgData name="Nir Hemed" userId="4f75dda9-66f0-4f3b-8d1d-322dafaec5cf" providerId="ADAL" clId="{5764C13D-0366-47DB-8978-7F439DAF1614}" dt="2023-06-01T11:32:42.987" v="103" actId="478"/>
          <ac:picMkLst>
            <pc:docMk/>
            <pc:sldMk cId="4166951214" sldId="279"/>
            <ac:picMk id="10" creationId="{B523446B-010C-FB06-B61C-AFB7B3C25FF5}"/>
          </ac:picMkLst>
        </pc:picChg>
      </pc:sldChg>
      <pc:sldChg chg="addSp delSp modSp mod ord">
        <pc:chgData name="Nir Hemed" userId="4f75dda9-66f0-4f3b-8d1d-322dafaec5cf" providerId="ADAL" clId="{5764C13D-0366-47DB-8978-7F439DAF1614}" dt="2023-06-02T15:39:50.239" v="2897"/>
        <pc:sldMkLst>
          <pc:docMk/>
          <pc:sldMk cId="436401907" sldId="280"/>
        </pc:sldMkLst>
        <pc:spChg chg="mod">
          <ac:chgData name="Nir Hemed" userId="4f75dda9-66f0-4f3b-8d1d-322dafaec5cf" providerId="ADAL" clId="{5764C13D-0366-47DB-8978-7F439DAF1614}" dt="2023-06-02T14:30:46.284" v="2598" actId="403"/>
          <ac:spMkLst>
            <pc:docMk/>
            <pc:sldMk cId="436401907" sldId="280"/>
            <ac:spMk id="2" creationId="{60573B7D-D81E-CEF6-B9C7-4B0F6113DB59}"/>
          </ac:spMkLst>
        </pc:spChg>
        <pc:spChg chg="mod">
          <ac:chgData name="Nir Hemed" userId="4f75dda9-66f0-4f3b-8d1d-322dafaec5cf" providerId="ADAL" clId="{5764C13D-0366-47DB-8978-7F439DAF1614}" dt="2023-06-02T14:32:43.203" v="2614" actId="6549"/>
          <ac:spMkLst>
            <pc:docMk/>
            <pc:sldMk cId="436401907" sldId="280"/>
            <ac:spMk id="3" creationId="{380261C0-DCB9-BD9E-326F-E4EB0B463B9F}"/>
          </ac:spMkLst>
        </pc:spChg>
        <pc:spChg chg="add mod">
          <ac:chgData name="Nir Hemed" userId="4f75dda9-66f0-4f3b-8d1d-322dafaec5cf" providerId="ADAL" clId="{5764C13D-0366-47DB-8978-7F439DAF1614}" dt="2023-06-01T12:18:33.231" v="2283" actId="1076"/>
          <ac:spMkLst>
            <pc:docMk/>
            <pc:sldMk cId="436401907" sldId="280"/>
            <ac:spMk id="4" creationId="{C49B59A1-D29F-0660-E0BE-6DD1C72635D5}"/>
          </ac:spMkLst>
        </pc:spChg>
        <pc:spChg chg="add del mod">
          <ac:chgData name="Nir Hemed" userId="4f75dda9-66f0-4f3b-8d1d-322dafaec5cf" providerId="ADAL" clId="{5764C13D-0366-47DB-8978-7F439DAF1614}" dt="2023-06-01T12:18:36.465" v="2284" actId="478"/>
          <ac:spMkLst>
            <pc:docMk/>
            <pc:sldMk cId="436401907" sldId="280"/>
            <ac:spMk id="6" creationId="{0A7D1521-6437-950D-7A23-A134804AB308}"/>
          </ac:spMkLst>
        </pc:spChg>
        <pc:picChg chg="mod">
          <ac:chgData name="Nir Hemed" userId="4f75dda9-66f0-4f3b-8d1d-322dafaec5cf" providerId="ADAL" clId="{5764C13D-0366-47DB-8978-7F439DAF1614}" dt="2023-06-02T14:32:46.256" v="2615" actId="1076"/>
          <ac:picMkLst>
            <pc:docMk/>
            <pc:sldMk cId="436401907" sldId="280"/>
            <ac:picMk id="5" creationId="{59FA56E5-A9E7-361F-C7B9-BD002B01E59C}"/>
          </ac:picMkLst>
        </pc:picChg>
        <pc:picChg chg="add mod">
          <ac:chgData name="Nir Hemed" userId="4f75dda9-66f0-4f3b-8d1d-322dafaec5cf" providerId="ADAL" clId="{5764C13D-0366-47DB-8978-7F439DAF1614}" dt="2023-06-02T14:32:49.017" v="2616" actId="1076"/>
          <ac:picMkLst>
            <pc:docMk/>
            <pc:sldMk cId="436401907" sldId="280"/>
            <ac:picMk id="7" creationId="{7050398C-8D8D-FD08-0D7E-DDC200D1B003}"/>
          </ac:picMkLst>
        </pc:picChg>
        <pc:picChg chg="add mod">
          <ac:chgData name="Nir Hemed" userId="4f75dda9-66f0-4f3b-8d1d-322dafaec5cf" providerId="ADAL" clId="{5764C13D-0366-47DB-8978-7F439DAF1614}" dt="2023-06-01T12:24:15.441" v="2359" actId="1076"/>
          <ac:picMkLst>
            <pc:docMk/>
            <pc:sldMk cId="436401907" sldId="280"/>
            <ac:picMk id="8" creationId="{C15648A1-AFA2-645E-128E-7AF518306AF1}"/>
          </ac:picMkLst>
        </pc:picChg>
        <pc:picChg chg="mod">
          <ac:chgData name="Nir Hemed" userId="4f75dda9-66f0-4f3b-8d1d-322dafaec5cf" providerId="ADAL" clId="{5764C13D-0366-47DB-8978-7F439DAF1614}" dt="2023-06-02T14:30:55.220" v="2600" actId="14100"/>
          <ac:picMkLst>
            <pc:docMk/>
            <pc:sldMk cId="436401907" sldId="280"/>
            <ac:picMk id="9" creationId="{9588700D-AB47-4280-A8A4-DD7D491C6CF6}"/>
          </ac:picMkLst>
        </pc:picChg>
      </pc:sldChg>
      <pc:sldChg chg="addSp modSp del mod setBg">
        <pc:chgData name="Nir Hemed" userId="4f75dda9-66f0-4f3b-8d1d-322dafaec5cf" providerId="ADAL" clId="{5764C13D-0366-47DB-8978-7F439DAF1614}" dt="2023-06-02T14:28:14.633" v="2559" actId="47"/>
        <pc:sldMkLst>
          <pc:docMk/>
          <pc:sldMk cId="1881438218" sldId="282"/>
        </pc:sldMkLst>
        <pc:spChg chg="add mod">
          <ac:chgData name="Nir Hemed" userId="4f75dda9-66f0-4f3b-8d1d-322dafaec5cf" providerId="ADAL" clId="{5764C13D-0366-47DB-8978-7F439DAF1614}" dt="2023-06-02T14:17:42.920" v="2479" actId="14100"/>
          <ac:spMkLst>
            <pc:docMk/>
            <pc:sldMk cId="1881438218" sldId="282"/>
            <ac:spMk id="2" creationId="{4B456304-8AD0-BE07-B49E-8EAA95CB8274}"/>
          </ac:spMkLst>
        </pc:spChg>
        <pc:spChg chg="mod">
          <ac:chgData name="Nir Hemed" userId="4f75dda9-66f0-4f3b-8d1d-322dafaec5cf" providerId="ADAL" clId="{5764C13D-0366-47DB-8978-7F439DAF1614}" dt="2023-06-02T14:17:27.229" v="2477" actId="1076"/>
          <ac:spMkLst>
            <pc:docMk/>
            <pc:sldMk cId="1881438218" sldId="282"/>
            <ac:spMk id="9" creationId="{8896EE41-6B09-4C61-1EFF-AB46457755AD}"/>
          </ac:spMkLst>
        </pc:spChg>
        <pc:picChg chg="add mod">
          <ac:chgData name="Nir Hemed" userId="4f75dda9-66f0-4f3b-8d1d-322dafaec5cf" providerId="ADAL" clId="{5764C13D-0366-47DB-8978-7F439DAF1614}" dt="2023-06-02T14:18:02.827" v="2484" actId="1076"/>
          <ac:picMkLst>
            <pc:docMk/>
            <pc:sldMk cId="1881438218" sldId="282"/>
            <ac:picMk id="4" creationId="{0DF5B99A-6430-C08D-D130-67F8B51FA6F4}"/>
          </ac:picMkLst>
        </pc:picChg>
      </pc:sldChg>
      <pc:sldChg chg="addSp delSp modSp del mod ord">
        <pc:chgData name="Nir Hemed" userId="4f75dda9-66f0-4f3b-8d1d-322dafaec5cf" providerId="ADAL" clId="{5764C13D-0366-47DB-8978-7F439DAF1614}" dt="2023-06-02T14:28:47.896" v="2567" actId="47"/>
        <pc:sldMkLst>
          <pc:docMk/>
          <pc:sldMk cId="3549526144" sldId="283"/>
        </pc:sldMkLst>
        <pc:spChg chg="mod">
          <ac:chgData name="Nir Hemed" userId="4f75dda9-66f0-4f3b-8d1d-322dafaec5cf" providerId="ADAL" clId="{5764C13D-0366-47DB-8978-7F439DAF1614}" dt="2023-06-01T12:23:45.520" v="2358" actId="1076"/>
          <ac:spMkLst>
            <pc:docMk/>
            <pc:sldMk cId="3549526144" sldId="283"/>
            <ac:spMk id="3" creationId="{D80D66D7-06EC-29C3-ED7B-11855F4F4A2A}"/>
          </ac:spMkLst>
        </pc:spChg>
        <pc:spChg chg="add del mod">
          <ac:chgData name="Nir Hemed" userId="4f75dda9-66f0-4f3b-8d1d-322dafaec5cf" providerId="ADAL" clId="{5764C13D-0366-47DB-8978-7F439DAF1614}" dt="2023-06-01T12:21:59.538" v="2332" actId="478"/>
          <ac:spMkLst>
            <pc:docMk/>
            <pc:sldMk cId="3549526144" sldId="283"/>
            <ac:spMk id="4" creationId="{8052DF80-21A1-B8FE-7FBC-EB4BAB0269FD}"/>
          </ac:spMkLst>
        </pc:spChg>
        <pc:spChg chg="del mod">
          <ac:chgData name="Nir Hemed" userId="4f75dda9-66f0-4f3b-8d1d-322dafaec5cf" providerId="ADAL" clId="{5764C13D-0366-47DB-8978-7F439DAF1614}" dt="2023-06-01T12:22:10.467" v="2335" actId="478"/>
          <ac:spMkLst>
            <pc:docMk/>
            <pc:sldMk cId="3549526144" sldId="283"/>
            <ac:spMk id="5" creationId="{DA0AC1F7-D0FA-80D8-A4D4-7414C2C19CDE}"/>
          </ac:spMkLst>
        </pc:spChg>
        <pc:spChg chg="add mod ord">
          <ac:chgData name="Nir Hemed" userId="4f75dda9-66f0-4f3b-8d1d-322dafaec5cf" providerId="ADAL" clId="{5764C13D-0366-47DB-8978-7F439DAF1614}" dt="2023-06-02T14:17:13.714" v="2475" actId="167"/>
          <ac:spMkLst>
            <pc:docMk/>
            <pc:sldMk cId="3549526144" sldId="283"/>
            <ac:spMk id="5" creationId="{FB040A07-A612-CCCA-7EB1-2C7F7E2AFD6F}"/>
          </ac:spMkLst>
        </pc:spChg>
        <pc:spChg chg="add del">
          <ac:chgData name="Nir Hemed" userId="4f75dda9-66f0-4f3b-8d1d-322dafaec5cf" providerId="ADAL" clId="{5764C13D-0366-47DB-8978-7F439DAF1614}" dt="2023-06-01T11:23:03.749" v="30" actId="22"/>
          <ac:spMkLst>
            <pc:docMk/>
            <pc:sldMk cId="3549526144" sldId="283"/>
            <ac:spMk id="6" creationId="{86879148-8AFA-E026-001C-94AE326045ED}"/>
          </ac:spMkLst>
        </pc:spChg>
        <pc:spChg chg="del mod">
          <ac:chgData name="Nir Hemed" userId="4f75dda9-66f0-4f3b-8d1d-322dafaec5cf" providerId="ADAL" clId="{5764C13D-0366-47DB-8978-7F439DAF1614}" dt="2023-06-01T12:22:28.591" v="2341" actId="478"/>
          <ac:spMkLst>
            <pc:docMk/>
            <pc:sldMk cId="3549526144" sldId="283"/>
            <ac:spMk id="7" creationId="{884DB99E-CC5D-EBC8-36FD-727C8708D711}"/>
          </ac:spMkLst>
        </pc:spChg>
        <pc:spChg chg="del">
          <ac:chgData name="Nir Hemed" userId="4f75dda9-66f0-4f3b-8d1d-322dafaec5cf" providerId="ADAL" clId="{5764C13D-0366-47DB-8978-7F439DAF1614}" dt="2023-06-01T12:19:55.734" v="2290" actId="478"/>
          <ac:spMkLst>
            <pc:docMk/>
            <pc:sldMk cId="3549526144" sldId="283"/>
            <ac:spMk id="8" creationId="{3E87F977-5BD1-9D9F-DDEF-1091AD145B0E}"/>
          </ac:spMkLst>
        </pc:spChg>
        <pc:spChg chg="mod">
          <ac:chgData name="Nir Hemed" userId="4f75dda9-66f0-4f3b-8d1d-322dafaec5cf" providerId="ADAL" clId="{5764C13D-0366-47DB-8978-7F439DAF1614}" dt="2023-06-02T14:16:19.510" v="2470" actId="1076"/>
          <ac:spMkLst>
            <pc:docMk/>
            <pc:sldMk cId="3549526144" sldId="283"/>
            <ac:spMk id="9" creationId="{8896EE41-6B09-4C61-1EFF-AB46457755AD}"/>
          </ac:spMkLst>
        </pc:spChg>
        <pc:spChg chg="del mod">
          <ac:chgData name="Nir Hemed" userId="4f75dda9-66f0-4f3b-8d1d-322dafaec5cf" providerId="ADAL" clId="{5764C13D-0366-47DB-8978-7F439DAF1614}" dt="2023-06-01T12:21:53.274" v="2330" actId="478"/>
          <ac:spMkLst>
            <pc:docMk/>
            <pc:sldMk cId="3549526144" sldId="283"/>
            <ac:spMk id="10" creationId="{69AADDEB-701A-6B93-4320-9FB0FD87AB53}"/>
          </ac:spMkLst>
        </pc:spChg>
        <pc:spChg chg="del mod">
          <ac:chgData name="Nir Hemed" userId="4f75dda9-66f0-4f3b-8d1d-322dafaec5cf" providerId="ADAL" clId="{5764C13D-0366-47DB-8978-7F439DAF1614}" dt="2023-06-01T12:22:36.455" v="2343" actId="478"/>
          <ac:spMkLst>
            <pc:docMk/>
            <pc:sldMk cId="3549526144" sldId="283"/>
            <ac:spMk id="11" creationId="{537CBD80-4138-835F-B430-D83900554BA0}"/>
          </ac:spMkLst>
        </pc:spChg>
        <pc:spChg chg="del mod">
          <ac:chgData name="Nir Hemed" userId="4f75dda9-66f0-4f3b-8d1d-322dafaec5cf" providerId="ADAL" clId="{5764C13D-0366-47DB-8978-7F439DAF1614}" dt="2023-06-01T12:22:52.537" v="2346" actId="478"/>
          <ac:spMkLst>
            <pc:docMk/>
            <pc:sldMk cId="3549526144" sldId="283"/>
            <ac:spMk id="12" creationId="{3D6CC074-C54C-456D-1430-879FC6BD21C8}"/>
          </ac:spMkLst>
        </pc:spChg>
        <pc:spChg chg="add del mod">
          <ac:chgData name="Nir Hemed" userId="4f75dda9-66f0-4f3b-8d1d-322dafaec5cf" providerId="ADAL" clId="{5764C13D-0366-47DB-8978-7F439DAF1614}" dt="2023-06-01T12:20:25.918" v="2308" actId="478"/>
          <ac:spMkLst>
            <pc:docMk/>
            <pc:sldMk cId="3549526144" sldId="283"/>
            <ac:spMk id="13" creationId="{07A82D60-6352-C7E7-2A3A-57449471CF6D}"/>
          </ac:spMkLst>
        </pc:spChg>
        <pc:spChg chg="add del mod">
          <ac:chgData name="Nir Hemed" userId="4f75dda9-66f0-4f3b-8d1d-322dafaec5cf" providerId="ADAL" clId="{5764C13D-0366-47DB-8978-7F439DAF1614}" dt="2023-06-01T12:22:18.122" v="2338" actId="478"/>
          <ac:spMkLst>
            <pc:docMk/>
            <pc:sldMk cId="3549526144" sldId="283"/>
            <ac:spMk id="14" creationId="{C98CD7D6-FD72-5689-2BD5-336622EE5FFB}"/>
          </ac:spMkLst>
        </pc:spChg>
        <pc:spChg chg="add mod">
          <ac:chgData name="Nir Hemed" userId="4f75dda9-66f0-4f3b-8d1d-322dafaec5cf" providerId="ADAL" clId="{5764C13D-0366-47DB-8978-7F439DAF1614}" dt="2023-06-01T12:23:45.520" v="2358" actId="1076"/>
          <ac:spMkLst>
            <pc:docMk/>
            <pc:sldMk cId="3549526144" sldId="283"/>
            <ac:spMk id="15" creationId="{F0033880-4D5C-2CCD-C91A-2F3777B4351B}"/>
          </ac:spMkLst>
        </pc:spChg>
        <pc:spChg chg="add mod">
          <ac:chgData name="Nir Hemed" userId="4f75dda9-66f0-4f3b-8d1d-322dafaec5cf" providerId="ADAL" clId="{5764C13D-0366-47DB-8978-7F439DAF1614}" dt="2023-06-01T12:23:45.520" v="2358" actId="1076"/>
          <ac:spMkLst>
            <pc:docMk/>
            <pc:sldMk cId="3549526144" sldId="283"/>
            <ac:spMk id="16" creationId="{5214861F-7E4E-164C-1417-5CBC48315AF9}"/>
          </ac:spMkLst>
        </pc:spChg>
        <pc:spChg chg="add mod">
          <ac:chgData name="Nir Hemed" userId="4f75dda9-66f0-4f3b-8d1d-322dafaec5cf" providerId="ADAL" clId="{5764C13D-0366-47DB-8978-7F439DAF1614}" dt="2023-06-01T12:23:45.520" v="2358" actId="1076"/>
          <ac:spMkLst>
            <pc:docMk/>
            <pc:sldMk cId="3549526144" sldId="283"/>
            <ac:spMk id="17" creationId="{545E9599-63DC-1EA5-A1D0-B2EC2514899A}"/>
          </ac:spMkLst>
        </pc:spChg>
        <pc:spChg chg="add del mod">
          <ac:chgData name="Nir Hemed" userId="4f75dda9-66f0-4f3b-8d1d-322dafaec5cf" providerId="ADAL" clId="{5764C13D-0366-47DB-8978-7F439DAF1614}" dt="2023-06-01T12:21:21.352" v="2326"/>
          <ac:spMkLst>
            <pc:docMk/>
            <pc:sldMk cId="3549526144" sldId="283"/>
            <ac:spMk id="18" creationId="{3A7803EB-0C6A-8FB6-BB34-F9F0E4240C15}"/>
          </ac:spMkLst>
        </pc:spChg>
        <pc:spChg chg="add del mod">
          <ac:chgData name="Nir Hemed" userId="4f75dda9-66f0-4f3b-8d1d-322dafaec5cf" providerId="ADAL" clId="{5764C13D-0366-47DB-8978-7F439DAF1614}" dt="2023-06-01T12:21:21.352" v="2326"/>
          <ac:spMkLst>
            <pc:docMk/>
            <pc:sldMk cId="3549526144" sldId="283"/>
            <ac:spMk id="19" creationId="{C8A010F9-AA8C-6AC8-88A0-04365FA61BE9}"/>
          </ac:spMkLst>
        </pc:spChg>
        <pc:spChg chg="add mod">
          <ac:chgData name="Nir Hemed" userId="4f75dda9-66f0-4f3b-8d1d-322dafaec5cf" providerId="ADAL" clId="{5764C13D-0366-47DB-8978-7F439DAF1614}" dt="2023-06-01T13:35:29.946" v="2371" actId="20577"/>
          <ac:spMkLst>
            <pc:docMk/>
            <pc:sldMk cId="3549526144" sldId="283"/>
            <ac:spMk id="20" creationId="{CAE505B7-BE81-A2D3-DE6C-EB078B71DA42}"/>
          </ac:spMkLst>
        </pc:spChg>
        <pc:spChg chg="add mod">
          <ac:chgData name="Nir Hemed" userId="4f75dda9-66f0-4f3b-8d1d-322dafaec5cf" providerId="ADAL" clId="{5764C13D-0366-47DB-8978-7F439DAF1614}" dt="2023-06-01T12:23:45.520" v="2358" actId="1076"/>
          <ac:spMkLst>
            <pc:docMk/>
            <pc:sldMk cId="3549526144" sldId="283"/>
            <ac:spMk id="21" creationId="{DFF0FC41-4569-570B-2C06-062F5F255567}"/>
          </ac:spMkLst>
        </pc:spChg>
        <pc:spChg chg="add mod">
          <ac:chgData name="Nir Hemed" userId="4f75dda9-66f0-4f3b-8d1d-322dafaec5cf" providerId="ADAL" clId="{5764C13D-0366-47DB-8978-7F439DAF1614}" dt="2023-06-01T13:35:20.008" v="2368" actId="1076"/>
          <ac:spMkLst>
            <pc:docMk/>
            <pc:sldMk cId="3549526144" sldId="283"/>
            <ac:spMk id="22" creationId="{1B2036FC-EDC4-9708-24F0-3068972B1043}"/>
          </ac:spMkLst>
        </pc:spChg>
        <pc:spChg chg="add mod">
          <ac:chgData name="Nir Hemed" userId="4f75dda9-66f0-4f3b-8d1d-322dafaec5cf" providerId="ADAL" clId="{5764C13D-0366-47DB-8978-7F439DAF1614}" dt="2023-06-01T12:23:45.520" v="2358" actId="1076"/>
          <ac:spMkLst>
            <pc:docMk/>
            <pc:sldMk cId="3549526144" sldId="283"/>
            <ac:spMk id="23" creationId="{E80397E5-3936-A9EF-95F4-A6C66F551A60}"/>
          </ac:spMkLst>
        </pc:spChg>
        <pc:spChg chg="add mod">
          <ac:chgData name="Nir Hemed" userId="4f75dda9-66f0-4f3b-8d1d-322dafaec5cf" providerId="ADAL" clId="{5764C13D-0366-47DB-8978-7F439DAF1614}" dt="2023-06-01T12:23:45.520" v="2358" actId="1076"/>
          <ac:spMkLst>
            <pc:docMk/>
            <pc:sldMk cId="3549526144" sldId="283"/>
            <ac:spMk id="24" creationId="{519A361F-2B8B-3AAA-A3F5-A6BDAC229C97}"/>
          </ac:spMkLst>
        </pc:spChg>
        <pc:picChg chg="add mod">
          <ac:chgData name="Nir Hemed" userId="4f75dda9-66f0-4f3b-8d1d-322dafaec5cf" providerId="ADAL" clId="{5764C13D-0366-47DB-8978-7F439DAF1614}" dt="2023-06-02T14:17:15.603" v="2476" actId="1076"/>
          <ac:picMkLst>
            <pc:docMk/>
            <pc:sldMk cId="3549526144" sldId="283"/>
            <ac:picMk id="4" creationId="{0C43B84B-0F59-8104-C7A6-9FF9A67760D1}"/>
          </ac:picMkLst>
        </pc:picChg>
      </pc:sldChg>
      <pc:sldChg chg="addSp modSp del mod">
        <pc:chgData name="Nir Hemed" userId="4f75dda9-66f0-4f3b-8d1d-322dafaec5cf" providerId="ADAL" clId="{5764C13D-0366-47DB-8978-7F439DAF1614}" dt="2023-06-02T14:28:06.972" v="2558" actId="47"/>
        <pc:sldMkLst>
          <pc:docMk/>
          <pc:sldMk cId="3558362848" sldId="284"/>
        </pc:sldMkLst>
        <pc:spChg chg="mod">
          <ac:chgData name="Nir Hemed" userId="4f75dda9-66f0-4f3b-8d1d-322dafaec5cf" providerId="ADAL" clId="{5764C13D-0366-47DB-8978-7F439DAF1614}" dt="2023-06-02T14:19:45.165" v="2496" actId="1076"/>
          <ac:spMkLst>
            <pc:docMk/>
            <pc:sldMk cId="3558362848" sldId="284"/>
            <ac:spMk id="2" creationId="{C92C8804-7E92-2A1F-9406-48616F064986}"/>
          </ac:spMkLst>
        </pc:spChg>
        <pc:spChg chg="mod">
          <ac:chgData name="Nir Hemed" userId="4f75dda9-66f0-4f3b-8d1d-322dafaec5cf" providerId="ADAL" clId="{5764C13D-0366-47DB-8978-7F439DAF1614}" dt="2023-06-02T14:18:52.367" v="2489" actId="1076"/>
          <ac:spMkLst>
            <pc:docMk/>
            <pc:sldMk cId="3558362848" sldId="284"/>
            <ac:spMk id="9" creationId="{8896EE41-6B09-4C61-1EFF-AB46457755AD}"/>
          </ac:spMkLst>
        </pc:spChg>
        <pc:spChg chg="add mod ord">
          <ac:chgData name="Nir Hemed" userId="4f75dda9-66f0-4f3b-8d1d-322dafaec5cf" providerId="ADAL" clId="{5764C13D-0366-47DB-8978-7F439DAF1614}" dt="2023-06-01T12:24:45.748" v="2364" actId="1076"/>
          <ac:spMkLst>
            <pc:docMk/>
            <pc:sldMk cId="3558362848" sldId="284"/>
            <ac:spMk id="10" creationId="{E663A275-0621-2650-7001-FCC8ECCDC651}"/>
          </ac:spMkLst>
        </pc:spChg>
        <pc:picChg chg="add mod">
          <ac:chgData name="Nir Hemed" userId="4f75dda9-66f0-4f3b-8d1d-322dafaec5cf" providerId="ADAL" clId="{5764C13D-0366-47DB-8978-7F439DAF1614}" dt="2023-06-01T11:28:50.610" v="79" actId="1076"/>
          <ac:picMkLst>
            <pc:docMk/>
            <pc:sldMk cId="3558362848" sldId="284"/>
            <ac:picMk id="4" creationId="{B07B901F-BB91-2E03-5891-14AA54498EEE}"/>
          </ac:picMkLst>
        </pc:picChg>
        <pc:picChg chg="mod">
          <ac:chgData name="Nir Hemed" userId="4f75dda9-66f0-4f3b-8d1d-322dafaec5cf" providerId="ADAL" clId="{5764C13D-0366-47DB-8978-7F439DAF1614}" dt="2023-06-01T12:24:37.938" v="2362" actId="1076"/>
          <ac:picMkLst>
            <pc:docMk/>
            <pc:sldMk cId="3558362848" sldId="284"/>
            <ac:picMk id="13" creationId="{A7EB9848-B12C-65B3-3877-AE57180738B7}"/>
          </ac:picMkLst>
        </pc:picChg>
        <pc:picChg chg="mod">
          <ac:chgData name="Nir Hemed" userId="4f75dda9-66f0-4f3b-8d1d-322dafaec5cf" providerId="ADAL" clId="{5764C13D-0366-47DB-8978-7F439DAF1614}" dt="2023-06-01T12:24:47.531" v="2365" actId="1076"/>
          <ac:picMkLst>
            <pc:docMk/>
            <pc:sldMk cId="3558362848" sldId="284"/>
            <ac:picMk id="15" creationId="{9B77C2DB-5776-E65C-469A-530DB8F50280}"/>
          </ac:picMkLst>
        </pc:picChg>
        <pc:picChg chg="mod">
          <ac:chgData name="Nir Hemed" userId="4f75dda9-66f0-4f3b-8d1d-322dafaec5cf" providerId="ADAL" clId="{5764C13D-0366-47DB-8978-7F439DAF1614}" dt="2023-06-01T11:28:44.279" v="78" actId="14100"/>
          <ac:picMkLst>
            <pc:docMk/>
            <pc:sldMk cId="3558362848" sldId="284"/>
            <ac:picMk id="17" creationId="{C174C0FD-9E5A-7ECF-4F56-9C1A5FF1DFEC}"/>
          </ac:picMkLst>
        </pc:picChg>
        <pc:cxnChg chg="add mod">
          <ac:chgData name="Nir Hemed" userId="4f75dda9-66f0-4f3b-8d1d-322dafaec5cf" providerId="ADAL" clId="{5764C13D-0366-47DB-8978-7F439DAF1614}" dt="2023-06-01T11:28:54.042" v="80" actId="1076"/>
          <ac:cxnSpMkLst>
            <pc:docMk/>
            <pc:sldMk cId="3558362848" sldId="284"/>
            <ac:cxnSpMk id="5" creationId="{732C736B-504A-EE40-1287-8BA51518A390}"/>
          </ac:cxnSpMkLst>
        </pc:cxnChg>
        <pc:cxnChg chg="add mod">
          <ac:chgData name="Nir Hemed" userId="4f75dda9-66f0-4f3b-8d1d-322dafaec5cf" providerId="ADAL" clId="{5764C13D-0366-47DB-8978-7F439DAF1614}" dt="2023-06-01T12:24:58.565" v="2366" actId="1076"/>
          <ac:cxnSpMkLst>
            <pc:docMk/>
            <pc:sldMk cId="3558362848" sldId="284"/>
            <ac:cxnSpMk id="7" creationId="{74F21D91-43A0-4E7D-CFC8-110E4CE0C835}"/>
          </ac:cxnSpMkLst>
        </pc:cxnChg>
      </pc:sldChg>
      <pc:sldChg chg="addSp delSp modSp add del mod ord">
        <pc:chgData name="Nir Hemed" userId="4f75dda9-66f0-4f3b-8d1d-322dafaec5cf" providerId="ADAL" clId="{5764C13D-0366-47DB-8978-7F439DAF1614}" dt="2023-06-02T14:26:05.672" v="2525" actId="47"/>
        <pc:sldMkLst>
          <pc:docMk/>
          <pc:sldMk cId="1387007301" sldId="285"/>
        </pc:sldMkLst>
        <pc:spChg chg="add mod">
          <ac:chgData name="Nir Hemed" userId="4f75dda9-66f0-4f3b-8d1d-322dafaec5cf" providerId="ADAL" clId="{5764C13D-0366-47DB-8978-7F439DAF1614}" dt="2023-06-02T14:25:03.896" v="2518" actId="1076"/>
          <ac:spMkLst>
            <pc:docMk/>
            <pc:sldMk cId="1387007301" sldId="285"/>
            <ac:spMk id="2" creationId="{6B0C5EB4-8C71-F0EA-6D79-B7C730F0E7A3}"/>
          </ac:spMkLst>
        </pc:spChg>
        <pc:spChg chg="del">
          <ac:chgData name="Nir Hemed" userId="4f75dda9-66f0-4f3b-8d1d-322dafaec5cf" providerId="ADAL" clId="{5764C13D-0366-47DB-8978-7F439DAF1614}" dt="2023-06-01T11:30:51.141" v="90" actId="478"/>
          <ac:spMkLst>
            <pc:docMk/>
            <pc:sldMk cId="1387007301" sldId="285"/>
            <ac:spMk id="3" creationId="{D80D66D7-06EC-29C3-ED7B-11855F4F4A2A}"/>
          </ac:spMkLst>
        </pc:spChg>
        <pc:spChg chg="del">
          <ac:chgData name="Nir Hemed" userId="4f75dda9-66f0-4f3b-8d1d-322dafaec5cf" providerId="ADAL" clId="{5764C13D-0366-47DB-8978-7F439DAF1614}" dt="2023-06-01T11:30:48.488" v="89" actId="478"/>
          <ac:spMkLst>
            <pc:docMk/>
            <pc:sldMk cId="1387007301" sldId="285"/>
            <ac:spMk id="4" creationId="{8052DF80-21A1-B8FE-7FBC-EB4BAB0269FD}"/>
          </ac:spMkLst>
        </pc:spChg>
        <pc:spChg chg="del">
          <ac:chgData name="Nir Hemed" userId="4f75dda9-66f0-4f3b-8d1d-322dafaec5cf" providerId="ADAL" clId="{5764C13D-0366-47DB-8978-7F439DAF1614}" dt="2023-06-01T11:30:48.488" v="89" actId="478"/>
          <ac:spMkLst>
            <pc:docMk/>
            <pc:sldMk cId="1387007301" sldId="285"/>
            <ac:spMk id="5" creationId="{DA0AC1F7-D0FA-80D8-A4D4-7414C2C19CDE}"/>
          </ac:spMkLst>
        </pc:spChg>
        <pc:spChg chg="add del mod">
          <ac:chgData name="Nir Hemed" userId="4f75dda9-66f0-4f3b-8d1d-322dafaec5cf" providerId="ADAL" clId="{5764C13D-0366-47DB-8978-7F439DAF1614}" dt="2023-06-02T14:24:10.417" v="2506" actId="478"/>
          <ac:spMkLst>
            <pc:docMk/>
            <pc:sldMk cId="1387007301" sldId="285"/>
            <ac:spMk id="6" creationId="{D1330559-98F8-EEC5-8891-ED3453442DC9}"/>
          </ac:spMkLst>
        </pc:spChg>
        <pc:spChg chg="del">
          <ac:chgData name="Nir Hemed" userId="4f75dda9-66f0-4f3b-8d1d-322dafaec5cf" providerId="ADAL" clId="{5764C13D-0366-47DB-8978-7F439DAF1614}" dt="2023-06-01T11:30:48.488" v="89" actId="478"/>
          <ac:spMkLst>
            <pc:docMk/>
            <pc:sldMk cId="1387007301" sldId="285"/>
            <ac:spMk id="7" creationId="{884DB99E-CC5D-EBC8-36FD-727C8708D711}"/>
          </ac:spMkLst>
        </pc:spChg>
        <pc:spChg chg="del">
          <ac:chgData name="Nir Hemed" userId="4f75dda9-66f0-4f3b-8d1d-322dafaec5cf" providerId="ADAL" clId="{5764C13D-0366-47DB-8978-7F439DAF1614}" dt="2023-06-01T11:30:48.488" v="89" actId="478"/>
          <ac:spMkLst>
            <pc:docMk/>
            <pc:sldMk cId="1387007301" sldId="285"/>
            <ac:spMk id="8" creationId="{3E87F977-5BD1-9D9F-DDEF-1091AD145B0E}"/>
          </ac:spMkLst>
        </pc:spChg>
        <pc:spChg chg="mod">
          <ac:chgData name="Nir Hemed" userId="4f75dda9-66f0-4f3b-8d1d-322dafaec5cf" providerId="ADAL" clId="{5764C13D-0366-47DB-8978-7F439DAF1614}" dt="2023-06-02T14:25:22.233" v="2519" actId="27636"/>
          <ac:spMkLst>
            <pc:docMk/>
            <pc:sldMk cId="1387007301" sldId="285"/>
            <ac:spMk id="9" creationId="{8896EE41-6B09-4C61-1EFF-AB46457755AD}"/>
          </ac:spMkLst>
        </pc:spChg>
        <pc:spChg chg="del">
          <ac:chgData name="Nir Hemed" userId="4f75dda9-66f0-4f3b-8d1d-322dafaec5cf" providerId="ADAL" clId="{5764C13D-0366-47DB-8978-7F439DAF1614}" dt="2023-06-01T11:30:48.488" v="89" actId="478"/>
          <ac:spMkLst>
            <pc:docMk/>
            <pc:sldMk cId="1387007301" sldId="285"/>
            <ac:spMk id="10" creationId="{69AADDEB-701A-6B93-4320-9FB0FD87AB53}"/>
          </ac:spMkLst>
        </pc:spChg>
        <pc:spChg chg="del">
          <ac:chgData name="Nir Hemed" userId="4f75dda9-66f0-4f3b-8d1d-322dafaec5cf" providerId="ADAL" clId="{5764C13D-0366-47DB-8978-7F439DAF1614}" dt="2023-06-01T11:30:48.488" v="89" actId="478"/>
          <ac:spMkLst>
            <pc:docMk/>
            <pc:sldMk cId="1387007301" sldId="285"/>
            <ac:spMk id="11" creationId="{537CBD80-4138-835F-B430-D83900554BA0}"/>
          </ac:spMkLst>
        </pc:spChg>
        <pc:spChg chg="del">
          <ac:chgData name="Nir Hemed" userId="4f75dda9-66f0-4f3b-8d1d-322dafaec5cf" providerId="ADAL" clId="{5764C13D-0366-47DB-8978-7F439DAF1614}" dt="2023-06-01T11:30:48.488" v="89" actId="478"/>
          <ac:spMkLst>
            <pc:docMk/>
            <pc:sldMk cId="1387007301" sldId="285"/>
            <ac:spMk id="12" creationId="{3D6CC074-C54C-456D-1430-879FC6BD21C8}"/>
          </ac:spMkLst>
        </pc:spChg>
        <pc:spChg chg="del">
          <ac:chgData name="Nir Hemed" userId="4f75dda9-66f0-4f3b-8d1d-322dafaec5cf" providerId="ADAL" clId="{5764C13D-0366-47DB-8978-7F439DAF1614}" dt="2023-06-01T11:30:51.141" v="90" actId="478"/>
          <ac:spMkLst>
            <pc:docMk/>
            <pc:sldMk cId="1387007301" sldId="285"/>
            <ac:spMk id="13" creationId="{07A82D60-6352-C7E7-2A3A-57449471CF6D}"/>
          </ac:spMkLst>
        </pc:spChg>
        <pc:spChg chg="del">
          <ac:chgData name="Nir Hemed" userId="4f75dda9-66f0-4f3b-8d1d-322dafaec5cf" providerId="ADAL" clId="{5764C13D-0366-47DB-8978-7F439DAF1614}" dt="2023-06-01T11:30:51.141" v="90" actId="478"/>
          <ac:spMkLst>
            <pc:docMk/>
            <pc:sldMk cId="1387007301" sldId="285"/>
            <ac:spMk id="14" creationId="{C98CD7D6-FD72-5689-2BD5-336622EE5FFB}"/>
          </ac:spMkLst>
        </pc:spChg>
        <pc:picChg chg="add mod">
          <ac:chgData name="Nir Hemed" userId="4f75dda9-66f0-4f3b-8d1d-322dafaec5cf" providerId="ADAL" clId="{5764C13D-0366-47DB-8978-7F439DAF1614}" dt="2023-06-02T14:25:01.318" v="2517" actId="1076"/>
          <ac:picMkLst>
            <pc:docMk/>
            <pc:sldMk cId="1387007301" sldId="285"/>
            <ac:picMk id="1026" creationId="{BDC9CD48-B923-9A18-054B-BD29795BDDD7}"/>
          </ac:picMkLst>
        </pc:picChg>
        <pc:picChg chg="add mod">
          <ac:chgData name="Nir Hemed" userId="4f75dda9-66f0-4f3b-8d1d-322dafaec5cf" providerId="ADAL" clId="{5764C13D-0366-47DB-8978-7F439DAF1614}" dt="2023-06-01T11:55:20.369" v="943" actId="1440"/>
          <ac:picMkLst>
            <pc:docMk/>
            <pc:sldMk cId="1387007301" sldId="285"/>
            <ac:picMk id="1026" creationId="{D840350E-D984-F992-2C24-994262628F36}"/>
          </ac:picMkLst>
        </pc:picChg>
      </pc:sldChg>
      <pc:sldChg chg="addSp delSp modSp add mod ord">
        <pc:chgData name="Nir Hemed" userId="4f75dda9-66f0-4f3b-8d1d-322dafaec5cf" providerId="ADAL" clId="{5764C13D-0366-47DB-8978-7F439DAF1614}" dt="2023-06-02T14:30:15.916" v="2595" actId="20577"/>
        <pc:sldMkLst>
          <pc:docMk/>
          <pc:sldMk cId="2907401513" sldId="286"/>
        </pc:sldMkLst>
        <pc:spChg chg="mod">
          <ac:chgData name="Nir Hemed" userId="4f75dda9-66f0-4f3b-8d1d-322dafaec5cf" providerId="ADAL" clId="{5764C13D-0366-47DB-8978-7F439DAF1614}" dt="2023-06-02T14:29:50.535" v="2586" actId="313"/>
          <ac:spMkLst>
            <pc:docMk/>
            <pc:sldMk cId="2907401513" sldId="286"/>
            <ac:spMk id="2" creationId="{7FBA717F-6846-876D-DA73-3AD0A16E1683}"/>
          </ac:spMkLst>
        </pc:spChg>
        <pc:spChg chg="add mod">
          <ac:chgData name="Nir Hemed" userId="4f75dda9-66f0-4f3b-8d1d-322dafaec5cf" providerId="ADAL" clId="{5764C13D-0366-47DB-8978-7F439DAF1614}" dt="2023-06-02T14:09:20.346" v="2421" actId="14100"/>
          <ac:spMkLst>
            <pc:docMk/>
            <pc:sldMk cId="2907401513" sldId="286"/>
            <ac:spMk id="3" creationId="{D03EC062-C0B4-FA9E-59F0-E711F2AE8394}"/>
          </ac:spMkLst>
        </pc:spChg>
        <pc:spChg chg="add del mod">
          <ac:chgData name="Nir Hemed" userId="4f75dda9-66f0-4f3b-8d1d-322dafaec5cf" providerId="ADAL" clId="{5764C13D-0366-47DB-8978-7F439DAF1614}" dt="2023-06-01T12:18:10.461" v="2279" actId="478"/>
          <ac:spMkLst>
            <pc:docMk/>
            <pc:sldMk cId="2907401513" sldId="286"/>
            <ac:spMk id="4" creationId="{8B1E6145-366B-CF7A-F01B-33AB5263546B}"/>
          </ac:spMkLst>
        </pc:spChg>
        <pc:spChg chg="mod">
          <ac:chgData name="Nir Hemed" userId="4f75dda9-66f0-4f3b-8d1d-322dafaec5cf" providerId="ADAL" clId="{5764C13D-0366-47DB-8978-7F439DAF1614}" dt="2023-06-02T14:30:15.916" v="2595" actId="20577"/>
          <ac:spMkLst>
            <pc:docMk/>
            <pc:sldMk cId="2907401513" sldId="286"/>
            <ac:spMk id="14" creationId="{4518E4D3-A323-9F10-A273-2CFA578DC2F7}"/>
          </ac:spMkLst>
        </pc:spChg>
        <pc:picChg chg="add mod">
          <ac:chgData name="Nir Hemed" userId="4f75dda9-66f0-4f3b-8d1d-322dafaec5cf" providerId="ADAL" clId="{5764C13D-0366-47DB-8978-7F439DAF1614}" dt="2023-06-02T14:09:20.346" v="2421" actId="14100"/>
          <ac:picMkLst>
            <pc:docMk/>
            <pc:sldMk cId="2907401513" sldId="286"/>
            <ac:picMk id="6" creationId="{F830A658-E2A1-2526-2B87-90C67BC01E5D}"/>
          </ac:picMkLst>
        </pc:picChg>
        <pc:picChg chg="mod">
          <ac:chgData name="Nir Hemed" userId="4f75dda9-66f0-4f3b-8d1d-322dafaec5cf" providerId="ADAL" clId="{5764C13D-0366-47DB-8978-7F439DAF1614}" dt="2023-06-02T14:30:12.296" v="2593" actId="1076"/>
          <ac:picMkLst>
            <pc:docMk/>
            <pc:sldMk cId="2907401513" sldId="286"/>
            <ac:picMk id="10" creationId="{B523446B-010C-FB06-B61C-AFB7B3C25FF5}"/>
          </ac:picMkLst>
        </pc:picChg>
      </pc:sldChg>
      <pc:sldChg chg="addSp delSp modSp add del mod ord">
        <pc:chgData name="Nir Hemed" userId="4f75dda9-66f0-4f3b-8d1d-322dafaec5cf" providerId="ADAL" clId="{5764C13D-0366-47DB-8978-7F439DAF1614}" dt="2023-06-01T11:42:31.519" v="544" actId="47"/>
        <pc:sldMkLst>
          <pc:docMk/>
          <pc:sldMk cId="1321206783" sldId="287"/>
        </pc:sldMkLst>
        <pc:spChg chg="add mod">
          <ac:chgData name="Nir Hemed" userId="4f75dda9-66f0-4f3b-8d1d-322dafaec5cf" providerId="ADAL" clId="{5764C13D-0366-47DB-8978-7F439DAF1614}" dt="2023-06-01T11:40:46.950" v="519" actId="20577"/>
          <ac:spMkLst>
            <pc:docMk/>
            <pc:sldMk cId="1321206783" sldId="287"/>
            <ac:spMk id="2" creationId="{1684C66B-437E-025A-5AA0-16C06F2C39A9}"/>
          </ac:spMkLst>
        </pc:spChg>
        <pc:spChg chg="add del mod">
          <ac:chgData name="Nir Hemed" userId="4f75dda9-66f0-4f3b-8d1d-322dafaec5cf" providerId="ADAL" clId="{5764C13D-0366-47DB-8978-7F439DAF1614}" dt="2023-06-01T11:40:36.392" v="518"/>
          <ac:spMkLst>
            <pc:docMk/>
            <pc:sldMk cId="1321206783" sldId="287"/>
            <ac:spMk id="3" creationId="{A57EDF99-5E7B-BB9B-C886-42313A3DF550}"/>
          </ac:spMkLst>
        </pc:spChg>
        <pc:spChg chg="mod">
          <ac:chgData name="Nir Hemed" userId="4f75dda9-66f0-4f3b-8d1d-322dafaec5cf" providerId="ADAL" clId="{5764C13D-0366-47DB-8978-7F439DAF1614}" dt="2023-06-01T11:41:42.180" v="529" actId="1076"/>
          <ac:spMkLst>
            <pc:docMk/>
            <pc:sldMk cId="1321206783" sldId="287"/>
            <ac:spMk id="8" creationId="{40EDB70C-D15C-E222-5130-B156498A2214}"/>
          </ac:spMkLst>
        </pc:spChg>
        <pc:spChg chg="del">
          <ac:chgData name="Nir Hemed" userId="4f75dda9-66f0-4f3b-8d1d-322dafaec5cf" providerId="ADAL" clId="{5764C13D-0366-47DB-8978-7F439DAF1614}" dt="2023-06-01T11:38:22.116" v="408" actId="478"/>
          <ac:spMkLst>
            <pc:docMk/>
            <pc:sldMk cId="1321206783" sldId="287"/>
            <ac:spMk id="9" creationId="{FD05AF05-7C5F-A827-C8FC-37C6782D4E8E}"/>
          </ac:spMkLst>
        </pc:spChg>
        <pc:grpChg chg="del mod">
          <ac:chgData name="Nir Hemed" userId="4f75dda9-66f0-4f3b-8d1d-322dafaec5cf" providerId="ADAL" clId="{5764C13D-0366-47DB-8978-7F439DAF1614}" dt="2023-06-01T11:41:06.129" v="526"/>
          <ac:grpSpMkLst>
            <pc:docMk/>
            <pc:sldMk cId="1321206783" sldId="287"/>
            <ac:grpSpMk id="6" creationId="{D6633091-0C44-F82F-4A46-ABB0B6326761}"/>
          </ac:grpSpMkLst>
        </pc:grpChg>
        <pc:inkChg chg="add del mod">
          <ac:chgData name="Nir Hemed" userId="4f75dda9-66f0-4f3b-8d1d-322dafaec5cf" providerId="ADAL" clId="{5764C13D-0366-47DB-8978-7F439DAF1614}" dt="2023-06-01T11:41:06.426" v="527"/>
          <ac:inkMkLst>
            <pc:docMk/>
            <pc:sldMk cId="1321206783" sldId="287"/>
            <ac:inkMk id="4" creationId="{67D099FC-9715-30D6-0526-301F67EB3656}"/>
          </ac:inkMkLst>
        </pc:inkChg>
        <pc:inkChg chg="add del mod">
          <ac:chgData name="Nir Hemed" userId="4f75dda9-66f0-4f3b-8d1d-322dafaec5cf" providerId="ADAL" clId="{5764C13D-0366-47DB-8978-7F439DAF1614}" dt="2023-06-01T11:41:06.129" v="526"/>
          <ac:inkMkLst>
            <pc:docMk/>
            <pc:sldMk cId="1321206783" sldId="287"/>
            <ac:inkMk id="5" creationId="{4697948F-4CA1-A653-99FC-B8E4553F0ADF}"/>
          </ac:inkMkLst>
        </pc:inkChg>
      </pc:sldChg>
      <pc:sldChg chg="addSp delSp modSp add del mod">
        <pc:chgData name="Nir Hemed" userId="4f75dda9-66f0-4f3b-8d1d-322dafaec5cf" providerId="ADAL" clId="{5764C13D-0366-47DB-8978-7F439DAF1614}" dt="2023-06-02T14:29:19.807" v="2572" actId="2696"/>
        <pc:sldMkLst>
          <pc:docMk/>
          <pc:sldMk cId="3729060098" sldId="287"/>
        </pc:sldMkLst>
        <pc:spChg chg="del">
          <ac:chgData name="Nir Hemed" userId="4f75dda9-66f0-4f3b-8d1d-322dafaec5cf" providerId="ADAL" clId="{5764C13D-0366-47DB-8978-7F439DAF1614}" dt="2023-06-01T11:56:18.139" v="967" actId="478"/>
          <ac:spMkLst>
            <pc:docMk/>
            <pc:sldMk cId="3729060098" sldId="287"/>
            <ac:spMk id="2" creationId="{6B0C5EB4-8C71-F0EA-6D79-B7C730F0E7A3}"/>
          </ac:spMkLst>
        </pc:spChg>
        <pc:spChg chg="add mod">
          <ac:chgData name="Nir Hemed" userId="4f75dda9-66f0-4f3b-8d1d-322dafaec5cf" providerId="ADAL" clId="{5764C13D-0366-47DB-8978-7F439DAF1614}" dt="2023-06-01T14:42:21.396" v="2373" actId="2711"/>
          <ac:spMkLst>
            <pc:docMk/>
            <pc:sldMk cId="3729060098" sldId="287"/>
            <ac:spMk id="3" creationId="{517B6165-2ED9-F8A5-194F-9EF2A5A558E0}"/>
          </ac:spMkLst>
        </pc:spChg>
        <pc:spChg chg="del mod">
          <ac:chgData name="Nir Hemed" userId="4f75dda9-66f0-4f3b-8d1d-322dafaec5cf" providerId="ADAL" clId="{5764C13D-0366-47DB-8978-7F439DAF1614}" dt="2023-06-01T11:57:28.782" v="1017"/>
          <ac:spMkLst>
            <pc:docMk/>
            <pc:sldMk cId="3729060098" sldId="287"/>
            <ac:spMk id="6" creationId="{D1330559-98F8-EEC5-8891-ED3453442DC9}"/>
          </ac:spMkLst>
        </pc:spChg>
        <pc:spChg chg="mod">
          <ac:chgData name="Nir Hemed" userId="4f75dda9-66f0-4f3b-8d1d-322dafaec5cf" providerId="ADAL" clId="{5764C13D-0366-47DB-8978-7F439DAF1614}" dt="2023-06-01T14:43:43.865" v="2376" actId="1076"/>
          <ac:spMkLst>
            <pc:docMk/>
            <pc:sldMk cId="3729060098" sldId="287"/>
            <ac:spMk id="9" creationId="{8896EE41-6B09-4C61-1EFF-AB46457755AD}"/>
          </ac:spMkLst>
        </pc:spChg>
        <pc:spChg chg="add mod ord">
          <ac:chgData name="Nir Hemed" userId="4f75dda9-66f0-4f3b-8d1d-322dafaec5cf" providerId="ADAL" clId="{5764C13D-0366-47DB-8978-7F439DAF1614}" dt="2023-06-01T12:12:35.891" v="2038" actId="1076"/>
          <ac:spMkLst>
            <pc:docMk/>
            <pc:sldMk cId="3729060098" sldId="287"/>
            <ac:spMk id="10" creationId="{C8385B8F-13C5-DBBC-CE6A-866842623724}"/>
          </ac:spMkLst>
        </pc:spChg>
        <pc:spChg chg="add mod ord">
          <ac:chgData name="Nir Hemed" userId="4f75dda9-66f0-4f3b-8d1d-322dafaec5cf" providerId="ADAL" clId="{5764C13D-0366-47DB-8978-7F439DAF1614}" dt="2023-06-01T12:12:51.717" v="2045" actId="167"/>
          <ac:spMkLst>
            <pc:docMk/>
            <pc:sldMk cId="3729060098" sldId="287"/>
            <ac:spMk id="11" creationId="{B59C3ED8-A15D-AD0D-305A-729FFD383166}"/>
          </ac:spMkLst>
        </pc:spChg>
        <pc:picChg chg="add mod ord">
          <ac:chgData name="Nir Hemed" userId="4f75dda9-66f0-4f3b-8d1d-322dafaec5cf" providerId="ADAL" clId="{5764C13D-0366-47DB-8978-7F439DAF1614}" dt="2023-06-01T14:42:13.303" v="2372" actId="1076"/>
          <ac:picMkLst>
            <pc:docMk/>
            <pc:sldMk cId="3729060098" sldId="287"/>
            <ac:picMk id="5" creationId="{97CC4611-5A28-D2B5-1FDA-DB22FFD72222}"/>
          </ac:picMkLst>
        </pc:picChg>
        <pc:picChg chg="add mod">
          <ac:chgData name="Nir Hemed" userId="4f75dda9-66f0-4f3b-8d1d-322dafaec5cf" providerId="ADAL" clId="{5764C13D-0366-47DB-8978-7F439DAF1614}" dt="2023-06-01T14:43:38.266" v="2375" actId="1076"/>
          <ac:picMkLst>
            <pc:docMk/>
            <pc:sldMk cId="3729060098" sldId="287"/>
            <ac:picMk id="8" creationId="{28AD62F4-843A-3108-8444-BD8924C62D38}"/>
          </ac:picMkLst>
        </pc:picChg>
        <pc:picChg chg="del">
          <ac:chgData name="Nir Hemed" userId="4f75dda9-66f0-4f3b-8d1d-322dafaec5cf" providerId="ADAL" clId="{5764C13D-0366-47DB-8978-7F439DAF1614}" dt="2023-06-01T11:56:07.491" v="945" actId="478"/>
          <ac:picMkLst>
            <pc:docMk/>
            <pc:sldMk cId="3729060098" sldId="287"/>
            <ac:picMk id="1026" creationId="{D840350E-D984-F992-2C24-994262628F36}"/>
          </ac:picMkLst>
        </pc:picChg>
      </pc:sldChg>
      <pc:sldChg chg="addSp delSp modSp add mod ord">
        <pc:chgData name="Nir Hemed" userId="4f75dda9-66f0-4f3b-8d1d-322dafaec5cf" providerId="ADAL" clId="{5764C13D-0366-47DB-8978-7F439DAF1614}" dt="2023-06-02T15:40:14.864" v="2902" actId="20577"/>
        <pc:sldMkLst>
          <pc:docMk/>
          <pc:sldMk cId="1717138045" sldId="288"/>
        </pc:sldMkLst>
        <pc:spChg chg="del">
          <ac:chgData name="Nir Hemed" userId="4f75dda9-66f0-4f3b-8d1d-322dafaec5cf" providerId="ADAL" clId="{5764C13D-0366-47DB-8978-7F439DAF1614}" dt="2023-06-02T14:25:54.721" v="2521" actId="478"/>
          <ac:spMkLst>
            <pc:docMk/>
            <pc:sldMk cId="1717138045" sldId="288"/>
            <ac:spMk id="2" creationId="{1ACB00D2-0D3C-8DF9-2E6B-3BC178CF0E04}"/>
          </ac:spMkLst>
        </pc:spChg>
        <pc:spChg chg="del">
          <ac:chgData name="Nir Hemed" userId="4f75dda9-66f0-4f3b-8d1d-322dafaec5cf" providerId="ADAL" clId="{5764C13D-0366-47DB-8978-7F439DAF1614}" dt="2023-06-02T14:25:54.721" v="2521" actId="478"/>
          <ac:spMkLst>
            <pc:docMk/>
            <pc:sldMk cId="1717138045" sldId="288"/>
            <ac:spMk id="3" creationId="{B3165B63-2158-D3B8-D81F-04FD75CB6513}"/>
          </ac:spMkLst>
        </pc:spChg>
        <pc:spChg chg="del">
          <ac:chgData name="Nir Hemed" userId="4f75dda9-66f0-4f3b-8d1d-322dafaec5cf" providerId="ADAL" clId="{5764C13D-0366-47DB-8978-7F439DAF1614}" dt="2023-06-02T14:25:54.721" v="2521" actId="478"/>
          <ac:spMkLst>
            <pc:docMk/>
            <pc:sldMk cId="1717138045" sldId="288"/>
            <ac:spMk id="4" creationId="{DA9E08DC-57F3-36A4-42C9-0FD0FF21E60B}"/>
          </ac:spMkLst>
        </pc:spChg>
        <pc:spChg chg="del">
          <ac:chgData name="Nir Hemed" userId="4f75dda9-66f0-4f3b-8d1d-322dafaec5cf" providerId="ADAL" clId="{5764C13D-0366-47DB-8978-7F439DAF1614}" dt="2023-06-02T14:25:54.721" v="2521" actId="478"/>
          <ac:spMkLst>
            <pc:docMk/>
            <pc:sldMk cId="1717138045" sldId="288"/>
            <ac:spMk id="5" creationId="{1DDA8B52-E868-AF52-ABA4-5148411A0C46}"/>
          </ac:spMkLst>
        </pc:spChg>
        <pc:spChg chg="del">
          <ac:chgData name="Nir Hemed" userId="4f75dda9-66f0-4f3b-8d1d-322dafaec5cf" providerId="ADAL" clId="{5764C13D-0366-47DB-8978-7F439DAF1614}" dt="2023-06-02T14:25:54.721" v="2521" actId="478"/>
          <ac:spMkLst>
            <pc:docMk/>
            <pc:sldMk cId="1717138045" sldId="288"/>
            <ac:spMk id="7" creationId="{B93DFB2C-B471-9000-F117-388CA748E6F2}"/>
          </ac:spMkLst>
        </pc:spChg>
        <pc:spChg chg="add del mod">
          <ac:chgData name="Nir Hemed" userId="4f75dda9-66f0-4f3b-8d1d-322dafaec5cf" providerId="ADAL" clId="{5764C13D-0366-47DB-8978-7F439DAF1614}" dt="2023-06-02T14:25:59.236" v="2524" actId="478"/>
          <ac:spMkLst>
            <pc:docMk/>
            <pc:sldMk cId="1717138045" sldId="288"/>
            <ac:spMk id="8" creationId="{5CCE89EF-452F-84A5-B80C-6322A1744619}"/>
          </ac:spMkLst>
        </pc:spChg>
        <pc:spChg chg="add mod">
          <ac:chgData name="Nir Hemed" userId="4f75dda9-66f0-4f3b-8d1d-322dafaec5cf" providerId="ADAL" clId="{5764C13D-0366-47DB-8978-7F439DAF1614}" dt="2023-06-02T15:40:14.864" v="2902" actId="20577"/>
          <ac:spMkLst>
            <pc:docMk/>
            <pc:sldMk cId="1717138045" sldId="288"/>
            <ac:spMk id="9" creationId="{FDECFA1B-608F-BDE0-320C-781B46E10B61}"/>
          </ac:spMkLst>
        </pc:spChg>
        <pc:spChg chg="add mod">
          <ac:chgData name="Nir Hemed" userId="4f75dda9-66f0-4f3b-8d1d-322dafaec5cf" providerId="ADAL" clId="{5764C13D-0366-47DB-8978-7F439DAF1614}" dt="2023-06-02T14:53:15.338" v="2744" actId="1076"/>
          <ac:spMkLst>
            <pc:docMk/>
            <pc:sldMk cId="1717138045" sldId="288"/>
            <ac:spMk id="10" creationId="{BF5E6A3A-FB38-5767-9E2F-A3E79890590E}"/>
          </ac:spMkLst>
        </pc:spChg>
        <pc:spChg chg="add mod">
          <ac:chgData name="Nir Hemed" userId="4f75dda9-66f0-4f3b-8d1d-322dafaec5cf" providerId="ADAL" clId="{5764C13D-0366-47DB-8978-7F439DAF1614}" dt="2023-06-02T14:50:39.787" v="2734" actId="1076"/>
          <ac:spMkLst>
            <pc:docMk/>
            <pc:sldMk cId="1717138045" sldId="288"/>
            <ac:spMk id="14" creationId="{24B5065D-B768-7D19-DF27-98E70E0BFF25}"/>
          </ac:spMkLst>
        </pc:spChg>
        <pc:picChg chg="add del mod">
          <ac:chgData name="Nir Hemed" userId="4f75dda9-66f0-4f3b-8d1d-322dafaec5cf" providerId="ADAL" clId="{5764C13D-0366-47DB-8978-7F439DAF1614}" dt="2023-06-02T14:52:55.843" v="2738" actId="478"/>
          <ac:picMkLst>
            <pc:docMk/>
            <pc:sldMk cId="1717138045" sldId="288"/>
            <ac:picMk id="11" creationId="{74A90A0B-92D4-0F93-535F-D898EA23AC5C}"/>
          </ac:picMkLst>
        </pc:picChg>
        <pc:picChg chg="add mod">
          <ac:chgData name="Nir Hemed" userId="4f75dda9-66f0-4f3b-8d1d-322dafaec5cf" providerId="ADAL" clId="{5764C13D-0366-47DB-8978-7F439DAF1614}" dt="2023-06-02T14:52:49.168" v="2737" actId="1076"/>
          <ac:picMkLst>
            <pc:docMk/>
            <pc:sldMk cId="1717138045" sldId="288"/>
            <ac:picMk id="16" creationId="{975E4938-CB81-3A8B-952D-7DAE557E986A}"/>
          </ac:picMkLst>
        </pc:picChg>
        <pc:picChg chg="add mod">
          <ac:chgData name="Nir Hemed" userId="4f75dda9-66f0-4f3b-8d1d-322dafaec5cf" providerId="ADAL" clId="{5764C13D-0366-47DB-8978-7F439DAF1614}" dt="2023-06-02T14:53:12.841" v="2743" actId="1076"/>
          <ac:picMkLst>
            <pc:docMk/>
            <pc:sldMk cId="1717138045" sldId="288"/>
            <ac:picMk id="2050" creationId="{DC4D4D2A-6D6A-97F0-8677-63A7CE2142CC}"/>
          </ac:picMkLst>
        </pc:picChg>
        <pc:inkChg chg="add del">
          <ac:chgData name="Nir Hemed" userId="4f75dda9-66f0-4f3b-8d1d-322dafaec5cf" providerId="ADAL" clId="{5764C13D-0366-47DB-8978-7F439DAF1614}" dt="2023-06-02T14:40:27.547" v="2660" actId="9405"/>
          <ac:inkMkLst>
            <pc:docMk/>
            <pc:sldMk cId="1717138045" sldId="288"/>
            <ac:inkMk id="12" creationId="{D7A742D7-738D-60CE-AE6A-A919CA042F35}"/>
          </ac:inkMkLst>
        </pc:inkChg>
        <pc:inkChg chg="add del">
          <ac:chgData name="Nir Hemed" userId="4f75dda9-66f0-4f3b-8d1d-322dafaec5cf" providerId="ADAL" clId="{5764C13D-0366-47DB-8978-7F439DAF1614}" dt="2023-06-02T14:40:34.800" v="2662" actId="9405"/>
          <ac:inkMkLst>
            <pc:docMk/>
            <pc:sldMk cId="1717138045" sldId="288"/>
            <ac:inkMk id="13" creationId="{F5917181-45AB-B692-0B73-025AF2E60DF9}"/>
          </ac:inkMkLst>
        </pc:inkChg>
      </pc:sldChg>
      <pc:sldChg chg="addSp delSp modSp add mod ord">
        <pc:chgData name="Nir Hemed" userId="4f75dda9-66f0-4f3b-8d1d-322dafaec5cf" providerId="ADAL" clId="{5764C13D-0366-47DB-8978-7F439DAF1614}" dt="2023-06-03T15:56:11.637" v="3312" actId="20577"/>
        <pc:sldMkLst>
          <pc:docMk/>
          <pc:sldMk cId="1627646441" sldId="289"/>
        </pc:sldMkLst>
        <pc:spChg chg="del mod">
          <ac:chgData name="Nir Hemed" userId="4f75dda9-66f0-4f3b-8d1d-322dafaec5cf" providerId="ADAL" clId="{5764C13D-0366-47DB-8978-7F439DAF1614}" dt="2023-06-02T14:27:24.032" v="2549" actId="478"/>
          <ac:spMkLst>
            <pc:docMk/>
            <pc:sldMk cId="1627646441" sldId="289"/>
            <ac:spMk id="2" creationId="{1ACB00D2-0D3C-8DF9-2E6B-3BC178CF0E04}"/>
          </ac:spMkLst>
        </pc:spChg>
        <pc:spChg chg="del">
          <ac:chgData name="Nir Hemed" userId="4f75dda9-66f0-4f3b-8d1d-322dafaec5cf" providerId="ADAL" clId="{5764C13D-0366-47DB-8978-7F439DAF1614}" dt="2023-06-02T14:27:37.492" v="2554" actId="478"/>
          <ac:spMkLst>
            <pc:docMk/>
            <pc:sldMk cId="1627646441" sldId="289"/>
            <ac:spMk id="3" creationId="{B3165B63-2158-D3B8-D81F-04FD75CB6513}"/>
          </ac:spMkLst>
        </pc:spChg>
        <pc:spChg chg="del">
          <ac:chgData name="Nir Hemed" userId="4f75dda9-66f0-4f3b-8d1d-322dafaec5cf" providerId="ADAL" clId="{5764C13D-0366-47DB-8978-7F439DAF1614}" dt="2023-06-02T14:27:30.348" v="2551" actId="478"/>
          <ac:spMkLst>
            <pc:docMk/>
            <pc:sldMk cId="1627646441" sldId="289"/>
            <ac:spMk id="4" creationId="{DA9E08DC-57F3-36A4-42C9-0FD0FF21E60B}"/>
          </ac:spMkLst>
        </pc:spChg>
        <pc:spChg chg="del">
          <ac:chgData name="Nir Hemed" userId="4f75dda9-66f0-4f3b-8d1d-322dafaec5cf" providerId="ADAL" clId="{5764C13D-0366-47DB-8978-7F439DAF1614}" dt="2023-06-02T14:27:55.657" v="2556" actId="478"/>
          <ac:spMkLst>
            <pc:docMk/>
            <pc:sldMk cId="1627646441" sldId="289"/>
            <ac:spMk id="5" creationId="{1DDA8B52-E868-AF52-ABA4-5148411A0C46}"/>
          </ac:spMkLst>
        </pc:spChg>
        <pc:spChg chg="del">
          <ac:chgData name="Nir Hemed" userId="4f75dda9-66f0-4f3b-8d1d-322dafaec5cf" providerId="ADAL" clId="{5764C13D-0366-47DB-8978-7F439DAF1614}" dt="2023-06-02T14:27:30.772" v="2552" actId="478"/>
          <ac:spMkLst>
            <pc:docMk/>
            <pc:sldMk cId="1627646441" sldId="289"/>
            <ac:spMk id="7" creationId="{B93DFB2C-B471-9000-F117-388CA748E6F2}"/>
          </ac:spMkLst>
        </pc:spChg>
        <pc:spChg chg="add del mod">
          <ac:chgData name="Nir Hemed" userId="4f75dda9-66f0-4f3b-8d1d-322dafaec5cf" providerId="ADAL" clId="{5764C13D-0366-47DB-8978-7F439DAF1614}" dt="2023-06-02T14:27:55.657" v="2556" actId="478"/>
          <ac:spMkLst>
            <pc:docMk/>
            <pc:sldMk cId="1627646441" sldId="289"/>
            <ac:spMk id="8" creationId="{AE90AD52-B1E7-339F-4082-3952BE0AD0AC}"/>
          </ac:spMkLst>
        </pc:spChg>
        <pc:spChg chg="add del mod">
          <ac:chgData name="Nir Hemed" userId="4f75dda9-66f0-4f3b-8d1d-322dafaec5cf" providerId="ADAL" clId="{5764C13D-0366-47DB-8978-7F439DAF1614}" dt="2023-06-02T14:27:55.657" v="2556" actId="478"/>
          <ac:spMkLst>
            <pc:docMk/>
            <pc:sldMk cId="1627646441" sldId="289"/>
            <ac:spMk id="9" creationId="{A20DE053-A545-4463-1E0E-BB5D61CCD41C}"/>
          </ac:spMkLst>
        </pc:spChg>
        <pc:spChg chg="add del mod">
          <ac:chgData name="Nir Hemed" userId="4f75dda9-66f0-4f3b-8d1d-322dafaec5cf" providerId="ADAL" clId="{5764C13D-0366-47DB-8978-7F439DAF1614}" dt="2023-06-02T14:27:29.517" v="2550" actId="478"/>
          <ac:spMkLst>
            <pc:docMk/>
            <pc:sldMk cId="1627646441" sldId="289"/>
            <ac:spMk id="12" creationId="{6A959A80-F970-0E54-31C7-E0C11415921F}"/>
          </ac:spMkLst>
        </pc:spChg>
        <pc:spChg chg="add mod">
          <ac:chgData name="Nir Hemed" userId="4f75dda9-66f0-4f3b-8d1d-322dafaec5cf" providerId="ADAL" clId="{5764C13D-0366-47DB-8978-7F439DAF1614}" dt="2023-06-02T14:27:56.870" v="2557"/>
          <ac:spMkLst>
            <pc:docMk/>
            <pc:sldMk cId="1627646441" sldId="289"/>
            <ac:spMk id="13" creationId="{D51CB99E-7122-803E-1E9B-CDD4F318D6A8}"/>
          </ac:spMkLst>
        </pc:spChg>
        <pc:spChg chg="add mod">
          <ac:chgData name="Nir Hemed" userId="4f75dda9-66f0-4f3b-8d1d-322dafaec5cf" providerId="ADAL" clId="{5764C13D-0366-47DB-8978-7F439DAF1614}" dt="2023-06-03T15:56:11.637" v="3312" actId="20577"/>
          <ac:spMkLst>
            <pc:docMk/>
            <pc:sldMk cId="1627646441" sldId="289"/>
            <ac:spMk id="14" creationId="{7E86A074-531E-1E35-D7FF-DF94D2F26E5B}"/>
          </ac:spMkLst>
        </pc:spChg>
        <pc:spChg chg="add mod">
          <ac:chgData name="Nir Hemed" userId="4f75dda9-66f0-4f3b-8d1d-322dafaec5cf" providerId="ADAL" clId="{5764C13D-0366-47DB-8978-7F439DAF1614}" dt="2023-06-02T14:33:20.933" v="2618" actId="20577"/>
          <ac:spMkLst>
            <pc:docMk/>
            <pc:sldMk cId="1627646441" sldId="289"/>
            <ac:spMk id="15" creationId="{8ECD23B2-A46C-52BB-45B7-6ED24091C1BB}"/>
          </ac:spMkLst>
        </pc:spChg>
        <pc:picChg chg="add del mod">
          <ac:chgData name="Nir Hemed" userId="4f75dda9-66f0-4f3b-8d1d-322dafaec5cf" providerId="ADAL" clId="{5764C13D-0366-47DB-8978-7F439DAF1614}" dt="2023-06-02T14:27:55.657" v="2556" actId="478"/>
          <ac:picMkLst>
            <pc:docMk/>
            <pc:sldMk cId="1627646441" sldId="289"/>
            <ac:picMk id="6" creationId="{295FF59D-E995-AA20-D9C8-576B9E7F8A77}"/>
          </ac:picMkLst>
        </pc:picChg>
        <pc:picChg chg="add del mod">
          <ac:chgData name="Nir Hemed" userId="4f75dda9-66f0-4f3b-8d1d-322dafaec5cf" providerId="ADAL" clId="{5764C13D-0366-47DB-8978-7F439DAF1614}" dt="2023-06-02T14:27:55.657" v="2556" actId="478"/>
          <ac:picMkLst>
            <pc:docMk/>
            <pc:sldMk cId="1627646441" sldId="289"/>
            <ac:picMk id="10" creationId="{5A195568-A751-6C5D-70FB-1D6A1848174E}"/>
          </ac:picMkLst>
        </pc:picChg>
        <pc:picChg chg="add mod">
          <ac:chgData name="Nir Hemed" userId="4f75dda9-66f0-4f3b-8d1d-322dafaec5cf" providerId="ADAL" clId="{5764C13D-0366-47DB-8978-7F439DAF1614}" dt="2023-06-02T14:27:56.870" v="2557"/>
          <ac:picMkLst>
            <pc:docMk/>
            <pc:sldMk cId="1627646441" sldId="289"/>
            <ac:picMk id="16" creationId="{8E35ECB5-86BA-DF07-935E-645B20B5B47B}"/>
          </ac:picMkLst>
        </pc:picChg>
        <pc:picChg chg="add mod">
          <ac:chgData name="Nir Hemed" userId="4f75dda9-66f0-4f3b-8d1d-322dafaec5cf" providerId="ADAL" clId="{5764C13D-0366-47DB-8978-7F439DAF1614}" dt="2023-06-02T14:27:56.870" v="2557"/>
          <ac:picMkLst>
            <pc:docMk/>
            <pc:sldMk cId="1627646441" sldId="289"/>
            <ac:picMk id="17" creationId="{E32D5607-88F4-108C-A829-428600310A33}"/>
          </ac:picMkLst>
        </pc:picChg>
        <pc:picChg chg="add mod">
          <ac:chgData name="Nir Hemed" userId="4f75dda9-66f0-4f3b-8d1d-322dafaec5cf" providerId="ADAL" clId="{5764C13D-0366-47DB-8978-7F439DAF1614}" dt="2023-06-02T14:27:56.870" v="2557"/>
          <ac:picMkLst>
            <pc:docMk/>
            <pc:sldMk cId="1627646441" sldId="289"/>
            <ac:picMk id="18" creationId="{06D83ACC-7313-3491-0DF6-E2FB46516CC9}"/>
          </ac:picMkLst>
        </pc:picChg>
        <pc:picChg chg="add mod">
          <ac:chgData name="Nir Hemed" userId="4f75dda9-66f0-4f3b-8d1d-322dafaec5cf" providerId="ADAL" clId="{5764C13D-0366-47DB-8978-7F439DAF1614}" dt="2023-06-02T14:27:56.870" v="2557"/>
          <ac:picMkLst>
            <pc:docMk/>
            <pc:sldMk cId="1627646441" sldId="289"/>
            <ac:picMk id="26" creationId="{99B5C55A-1672-0ADE-F303-775318730127}"/>
          </ac:picMkLst>
        </pc:picChg>
        <pc:cxnChg chg="add mod">
          <ac:chgData name="Nir Hemed" userId="4f75dda9-66f0-4f3b-8d1d-322dafaec5cf" providerId="ADAL" clId="{5764C13D-0366-47DB-8978-7F439DAF1614}" dt="2023-06-02T14:27:56.870" v="2557"/>
          <ac:cxnSpMkLst>
            <pc:docMk/>
            <pc:sldMk cId="1627646441" sldId="289"/>
            <ac:cxnSpMk id="19" creationId="{471CBB69-89BD-BCC3-9055-543C36245604}"/>
          </ac:cxnSpMkLst>
        </pc:cxnChg>
        <pc:cxnChg chg="add mod">
          <ac:chgData name="Nir Hemed" userId="4f75dda9-66f0-4f3b-8d1d-322dafaec5cf" providerId="ADAL" clId="{5764C13D-0366-47DB-8978-7F439DAF1614}" dt="2023-06-02T14:27:56.870" v="2557"/>
          <ac:cxnSpMkLst>
            <pc:docMk/>
            <pc:sldMk cId="1627646441" sldId="289"/>
            <ac:cxnSpMk id="20" creationId="{9D57FBE0-1196-E72B-F568-7EAF37F903EB}"/>
          </ac:cxnSpMkLst>
        </pc:cxnChg>
        <pc:cxnChg chg="add mod">
          <ac:chgData name="Nir Hemed" userId="4f75dda9-66f0-4f3b-8d1d-322dafaec5cf" providerId="ADAL" clId="{5764C13D-0366-47DB-8978-7F439DAF1614}" dt="2023-06-02T14:27:56.870" v="2557"/>
          <ac:cxnSpMkLst>
            <pc:docMk/>
            <pc:sldMk cId="1627646441" sldId="289"/>
            <ac:cxnSpMk id="21" creationId="{0F0C6BD9-4BC6-D328-EC52-DB6CFA26FB52}"/>
          </ac:cxnSpMkLst>
        </pc:cxnChg>
        <pc:cxnChg chg="add mod">
          <ac:chgData name="Nir Hemed" userId="4f75dda9-66f0-4f3b-8d1d-322dafaec5cf" providerId="ADAL" clId="{5764C13D-0366-47DB-8978-7F439DAF1614}" dt="2023-06-02T14:27:56.870" v="2557"/>
          <ac:cxnSpMkLst>
            <pc:docMk/>
            <pc:sldMk cId="1627646441" sldId="289"/>
            <ac:cxnSpMk id="22" creationId="{B60EC742-72C0-E66B-30EF-A3A22C3310C5}"/>
          </ac:cxnSpMkLst>
        </pc:cxnChg>
        <pc:cxnChg chg="add mod">
          <ac:chgData name="Nir Hemed" userId="4f75dda9-66f0-4f3b-8d1d-322dafaec5cf" providerId="ADAL" clId="{5764C13D-0366-47DB-8978-7F439DAF1614}" dt="2023-06-02T14:27:56.870" v="2557"/>
          <ac:cxnSpMkLst>
            <pc:docMk/>
            <pc:sldMk cId="1627646441" sldId="289"/>
            <ac:cxnSpMk id="23" creationId="{C4564523-9099-6224-C448-5A58EA4B16E5}"/>
          </ac:cxnSpMkLst>
        </pc:cxnChg>
        <pc:cxnChg chg="add mod">
          <ac:chgData name="Nir Hemed" userId="4f75dda9-66f0-4f3b-8d1d-322dafaec5cf" providerId="ADAL" clId="{5764C13D-0366-47DB-8978-7F439DAF1614}" dt="2023-06-02T14:27:56.870" v="2557"/>
          <ac:cxnSpMkLst>
            <pc:docMk/>
            <pc:sldMk cId="1627646441" sldId="289"/>
            <ac:cxnSpMk id="24" creationId="{7FAF6C8A-BBD8-8E23-B094-BDAA5C5F8FD7}"/>
          </ac:cxnSpMkLst>
        </pc:cxnChg>
        <pc:cxnChg chg="add mod">
          <ac:chgData name="Nir Hemed" userId="4f75dda9-66f0-4f3b-8d1d-322dafaec5cf" providerId="ADAL" clId="{5764C13D-0366-47DB-8978-7F439DAF1614}" dt="2023-06-02T14:27:56.870" v="2557"/>
          <ac:cxnSpMkLst>
            <pc:docMk/>
            <pc:sldMk cId="1627646441" sldId="289"/>
            <ac:cxnSpMk id="25" creationId="{3B3B83D9-5511-23DD-B288-4FD016D4A1CA}"/>
          </ac:cxnSpMkLst>
        </pc:cxnChg>
        <pc:cxnChg chg="add mod">
          <ac:chgData name="Nir Hemed" userId="4f75dda9-66f0-4f3b-8d1d-322dafaec5cf" providerId="ADAL" clId="{5764C13D-0366-47DB-8978-7F439DAF1614}" dt="2023-06-02T14:27:56.870" v="2557"/>
          <ac:cxnSpMkLst>
            <pc:docMk/>
            <pc:sldMk cId="1627646441" sldId="289"/>
            <ac:cxnSpMk id="27" creationId="{5AA9CDE8-E735-29CE-5A68-CD2F00EE41BF}"/>
          </ac:cxnSpMkLst>
        </pc:cxnChg>
        <pc:cxnChg chg="add mod">
          <ac:chgData name="Nir Hemed" userId="4f75dda9-66f0-4f3b-8d1d-322dafaec5cf" providerId="ADAL" clId="{5764C13D-0366-47DB-8978-7F439DAF1614}" dt="2023-06-02T14:27:56.870" v="2557"/>
          <ac:cxnSpMkLst>
            <pc:docMk/>
            <pc:sldMk cId="1627646441" sldId="289"/>
            <ac:cxnSpMk id="28" creationId="{5E5E4A0E-FA96-DD59-A3F9-82B6459EBCF4}"/>
          </ac:cxnSpMkLst>
        </pc:cxnChg>
      </pc:sldChg>
      <pc:sldChg chg="addSp modSp add mod">
        <pc:chgData name="Nir Hemed" userId="4f75dda9-66f0-4f3b-8d1d-322dafaec5cf" providerId="ADAL" clId="{5764C13D-0366-47DB-8978-7F439DAF1614}" dt="2023-06-03T15:58:37.182" v="3333" actId="20577"/>
        <pc:sldMkLst>
          <pc:docMk/>
          <pc:sldMk cId="1572384942" sldId="290"/>
        </pc:sldMkLst>
        <pc:spChg chg="mod">
          <ac:chgData name="Nir Hemed" userId="4f75dda9-66f0-4f3b-8d1d-322dafaec5cf" providerId="ADAL" clId="{5764C13D-0366-47DB-8978-7F439DAF1614}" dt="2023-06-03T15:58:37.182" v="3333" actId="20577"/>
          <ac:spMkLst>
            <pc:docMk/>
            <pc:sldMk cId="1572384942" sldId="290"/>
            <ac:spMk id="8" creationId="{AE90AD52-B1E7-339F-4082-3952BE0AD0AC}"/>
          </ac:spMkLst>
        </pc:spChg>
        <pc:picChg chg="add mod">
          <ac:chgData name="Nir Hemed" userId="4f75dda9-66f0-4f3b-8d1d-322dafaec5cf" providerId="ADAL" clId="{5764C13D-0366-47DB-8978-7F439DAF1614}" dt="2023-06-02T14:36:13.396" v="2646" actId="1076"/>
          <ac:picMkLst>
            <pc:docMk/>
            <pc:sldMk cId="1572384942" sldId="290"/>
            <ac:picMk id="2" creationId="{00F235C6-F4E6-E0AE-31B4-A4F8B77B3286}"/>
          </ac:picMkLst>
        </pc:picChg>
        <pc:picChg chg="add mod">
          <ac:chgData name="Nir Hemed" userId="4f75dda9-66f0-4f3b-8d1d-322dafaec5cf" providerId="ADAL" clId="{5764C13D-0366-47DB-8978-7F439DAF1614}" dt="2023-06-02T14:36:16.932" v="2648" actId="1076"/>
          <ac:picMkLst>
            <pc:docMk/>
            <pc:sldMk cId="1572384942" sldId="290"/>
            <ac:picMk id="3" creationId="{0D0217F3-3DB1-ECF4-51D1-E071D839D8C1}"/>
          </ac:picMkLst>
        </pc:picChg>
        <pc:picChg chg="mod">
          <ac:chgData name="Nir Hemed" userId="4f75dda9-66f0-4f3b-8d1d-322dafaec5cf" providerId="ADAL" clId="{5764C13D-0366-47DB-8978-7F439DAF1614}" dt="2023-06-02T14:35:56.756" v="2644"/>
          <ac:picMkLst>
            <pc:docMk/>
            <pc:sldMk cId="1572384942" sldId="290"/>
            <ac:picMk id="6" creationId="{295FF59D-E995-AA20-D9C8-576B9E7F8A77}"/>
          </ac:picMkLst>
        </pc:picChg>
        <pc:picChg chg="mod">
          <ac:chgData name="Nir Hemed" userId="4f75dda9-66f0-4f3b-8d1d-322dafaec5cf" providerId="ADAL" clId="{5764C13D-0366-47DB-8978-7F439DAF1614}" dt="2023-06-02T14:35:47.626" v="2643"/>
          <ac:picMkLst>
            <pc:docMk/>
            <pc:sldMk cId="1572384942" sldId="290"/>
            <ac:picMk id="10" creationId="{5A195568-A751-6C5D-70FB-1D6A1848174E}"/>
          </ac:picMkLst>
        </pc:picChg>
      </pc:sldChg>
      <pc:sldChg chg="addSp delSp modSp add mod ord">
        <pc:chgData name="Nir Hemed" userId="4f75dda9-66f0-4f3b-8d1d-322dafaec5cf" providerId="ADAL" clId="{5764C13D-0366-47DB-8978-7F439DAF1614}" dt="2023-06-03T15:58:44.867" v="3334" actId="20577"/>
        <pc:sldMkLst>
          <pc:docMk/>
          <pc:sldMk cId="3354365253" sldId="291"/>
        </pc:sldMkLst>
        <pc:spChg chg="del">
          <ac:chgData name="Nir Hemed" userId="4f75dda9-66f0-4f3b-8d1d-322dafaec5cf" providerId="ADAL" clId="{5764C13D-0366-47DB-8978-7F439DAF1614}" dt="2023-06-02T14:28:35.672" v="2563" actId="478"/>
          <ac:spMkLst>
            <pc:docMk/>
            <pc:sldMk cId="3354365253" sldId="291"/>
            <ac:spMk id="2" creationId="{60573B7D-D81E-CEF6-B9C7-4B0F6113DB59}"/>
          </ac:spMkLst>
        </pc:spChg>
        <pc:spChg chg="del">
          <ac:chgData name="Nir Hemed" userId="4f75dda9-66f0-4f3b-8d1d-322dafaec5cf" providerId="ADAL" clId="{5764C13D-0366-47DB-8978-7F439DAF1614}" dt="2023-06-02T14:28:35.672" v="2563" actId="478"/>
          <ac:spMkLst>
            <pc:docMk/>
            <pc:sldMk cId="3354365253" sldId="291"/>
            <ac:spMk id="3" creationId="{380261C0-DCB9-BD9E-326F-E4EB0B463B9F}"/>
          </ac:spMkLst>
        </pc:spChg>
        <pc:spChg chg="del">
          <ac:chgData name="Nir Hemed" userId="4f75dda9-66f0-4f3b-8d1d-322dafaec5cf" providerId="ADAL" clId="{5764C13D-0366-47DB-8978-7F439DAF1614}" dt="2023-06-02T14:28:35.672" v="2563" actId="478"/>
          <ac:spMkLst>
            <pc:docMk/>
            <pc:sldMk cId="3354365253" sldId="291"/>
            <ac:spMk id="4" creationId="{C49B59A1-D29F-0660-E0BE-6DD1C72635D5}"/>
          </ac:spMkLst>
        </pc:spChg>
        <pc:spChg chg="add del mod">
          <ac:chgData name="Nir Hemed" userId="4f75dda9-66f0-4f3b-8d1d-322dafaec5cf" providerId="ADAL" clId="{5764C13D-0366-47DB-8978-7F439DAF1614}" dt="2023-06-02T14:28:40.284" v="2565" actId="478"/>
          <ac:spMkLst>
            <pc:docMk/>
            <pc:sldMk cId="3354365253" sldId="291"/>
            <ac:spMk id="7" creationId="{0C8F6632-51F5-77F3-26D2-E120A6BFCC7F}"/>
          </ac:spMkLst>
        </pc:spChg>
        <pc:spChg chg="add del mod">
          <ac:chgData name="Nir Hemed" userId="4f75dda9-66f0-4f3b-8d1d-322dafaec5cf" providerId="ADAL" clId="{5764C13D-0366-47DB-8978-7F439DAF1614}" dt="2023-06-02T14:28:38.284" v="2564" actId="478"/>
          <ac:spMkLst>
            <pc:docMk/>
            <pc:sldMk cId="3354365253" sldId="291"/>
            <ac:spMk id="11" creationId="{581347B2-6AD7-5CFA-833C-5149DAABAE3E}"/>
          </ac:spMkLst>
        </pc:spChg>
        <pc:spChg chg="add mod">
          <ac:chgData name="Nir Hemed" userId="4f75dda9-66f0-4f3b-8d1d-322dafaec5cf" providerId="ADAL" clId="{5764C13D-0366-47DB-8978-7F439DAF1614}" dt="2023-06-02T14:28:41.034" v="2566"/>
          <ac:spMkLst>
            <pc:docMk/>
            <pc:sldMk cId="3354365253" sldId="291"/>
            <ac:spMk id="12" creationId="{96BE012D-5F79-0869-BE75-42CBA25A803F}"/>
          </ac:spMkLst>
        </pc:spChg>
        <pc:spChg chg="add mod">
          <ac:chgData name="Nir Hemed" userId="4f75dda9-66f0-4f3b-8d1d-322dafaec5cf" providerId="ADAL" clId="{5764C13D-0366-47DB-8978-7F439DAF1614}" dt="2023-06-03T15:58:44.867" v="3334" actId="20577"/>
          <ac:spMkLst>
            <pc:docMk/>
            <pc:sldMk cId="3354365253" sldId="291"/>
            <ac:spMk id="13" creationId="{9229B6E6-02EF-6CBA-6D58-053DD53B7267}"/>
          </ac:spMkLst>
        </pc:spChg>
        <pc:spChg chg="add mod">
          <ac:chgData name="Nir Hemed" userId="4f75dda9-66f0-4f3b-8d1d-322dafaec5cf" providerId="ADAL" clId="{5764C13D-0366-47DB-8978-7F439DAF1614}" dt="2023-06-02T14:28:41.034" v="2566"/>
          <ac:spMkLst>
            <pc:docMk/>
            <pc:sldMk cId="3354365253" sldId="291"/>
            <ac:spMk id="14" creationId="{142E6E27-2986-6BDE-FED5-1C3157B17C25}"/>
          </ac:spMkLst>
        </pc:spChg>
        <pc:spChg chg="add mod">
          <ac:chgData name="Nir Hemed" userId="4f75dda9-66f0-4f3b-8d1d-322dafaec5cf" providerId="ADAL" clId="{5764C13D-0366-47DB-8978-7F439DAF1614}" dt="2023-06-02T14:28:41.034" v="2566"/>
          <ac:spMkLst>
            <pc:docMk/>
            <pc:sldMk cId="3354365253" sldId="291"/>
            <ac:spMk id="15" creationId="{F05EC600-CE6E-976D-2A5A-284A3BDAB0E3}"/>
          </ac:spMkLst>
        </pc:spChg>
        <pc:spChg chg="add mod">
          <ac:chgData name="Nir Hemed" userId="4f75dda9-66f0-4f3b-8d1d-322dafaec5cf" providerId="ADAL" clId="{5764C13D-0366-47DB-8978-7F439DAF1614}" dt="2023-06-02T14:28:41.034" v="2566"/>
          <ac:spMkLst>
            <pc:docMk/>
            <pc:sldMk cId="3354365253" sldId="291"/>
            <ac:spMk id="16" creationId="{821659FD-53BB-3279-688D-61EF5A0509B3}"/>
          </ac:spMkLst>
        </pc:spChg>
        <pc:spChg chg="add mod">
          <ac:chgData name="Nir Hemed" userId="4f75dda9-66f0-4f3b-8d1d-322dafaec5cf" providerId="ADAL" clId="{5764C13D-0366-47DB-8978-7F439DAF1614}" dt="2023-06-02T14:28:41.034" v="2566"/>
          <ac:spMkLst>
            <pc:docMk/>
            <pc:sldMk cId="3354365253" sldId="291"/>
            <ac:spMk id="17" creationId="{438481BC-DAB3-7502-E54B-8EF05ACF9CFF}"/>
          </ac:spMkLst>
        </pc:spChg>
        <pc:spChg chg="add mod">
          <ac:chgData name="Nir Hemed" userId="4f75dda9-66f0-4f3b-8d1d-322dafaec5cf" providerId="ADAL" clId="{5764C13D-0366-47DB-8978-7F439DAF1614}" dt="2023-06-02T14:28:41.034" v="2566"/>
          <ac:spMkLst>
            <pc:docMk/>
            <pc:sldMk cId="3354365253" sldId="291"/>
            <ac:spMk id="18" creationId="{1AFA684F-4524-9276-72C8-82C68E6A9FB3}"/>
          </ac:spMkLst>
        </pc:spChg>
        <pc:spChg chg="add mod">
          <ac:chgData name="Nir Hemed" userId="4f75dda9-66f0-4f3b-8d1d-322dafaec5cf" providerId="ADAL" clId="{5764C13D-0366-47DB-8978-7F439DAF1614}" dt="2023-06-02T14:28:41.034" v="2566"/>
          <ac:spMkLst>
            <pc:docMk/>
            <pc:sldMk cId="3354365253" sldId="291"/>
            <ac:spMk id="19" creationId="{641C7F00-9433-A8B8-C442-77537CA02898}"/>
          </ac:spMkLst>
        </pc:spChg>
        <pc:spChg chg="add mod">
          <ac:chgData name="Nir Hemed" userId="4f75dda9-66f0-4f3b-8d1d-322dafaec5cf" providerId="ADAL" clId="{5764C13D-0366-47DB-8978-7F439DAF1614}" dt="2023-06-02T14:28:41.034" v="2566"/>
          <ac:spMkLst>
            <pc:docMk/>
            <pc:sldMk cId="3354365253" sldId="291"/>
            <ac:spMk id="20" creationId="{CBF347C3-A6F5-EDB7-15EF-AA6CAE9DEFFD}"/>
          </ac:spMkLst>
        </pc:spChg>
        <pc:spChg chg="add mod">
          <ac:chgData name="Nir Hemed" userId="4f75dda9-66f0-4f3b-8d1d-322dafaec5cf" providerId="ADAL" clId="{5764C13D-0366-47DB-8978-7F439DAF1614}" dt="2023-06-02T14:28:41.034" v="2566"/>
          <ac:spMkLst>
            <pc:docMk/>
            <pc:sldMk cId="3354365253" sldId="291"/>
            <ac:spMk id="21" creationId="{FECB4F77-9CC3-FCE8-A0DD-1432EF296153}"/>
          </ac:spMkLst>
        </pc:spChg>
        <pc:spChg chg="add mod">
          <ac:chgData name="Nir Hemed" userId="4f75dda9-66f0-4f3b-8d1d-322dafaec5cf" providerId="ADAL" clId="{5764C13D-0366-47DB-8978-7F439DAF1614}" dt="2023-06-02T14:28:41.034" v="2566"/>
          <ac:spMkLst>
            <pc:docMk/>
            <pc:sldMk cId="3354365253" sldId="291"/>
            <ac:spMk id="22" creationId="{A6A11EA7-C20B-3952-8D47-689E7C8B2EF7}"/>
          </ac:spMkLst>
        </pc:spChg>
        <pc:picChg chg="del">
          <ac:chgData name="Nir Hemed" userId="4f75dda9-66f0-4f3b-8d1d-322dafaec5cf" providerId="ADAL" clId="{5764C13D-0366-47DB-8978-7F439DAF1614}" dt="2023-06-02T14:28:35.672" v="2563" actId="478"/>
          <ac:picMkLst>
            <pc:docMk/>
            <pc:sldMk cId="3354365253" sldId="291"/>
            <ac:picMk id="5" creationId="{59FA56E5-A9E7-361F-C7B9-BD002B01E59C}"/>
          </ac:picMkLst>
        </pc:picChg>
        <pc:picChg chg="del">
          <ac:chgData name="Nir Hemed" userId="4f75dda9-66f0-4f3b-8d1d-322dafaec5cf" providerId="ADAL" clId="{5764C13D-0366-47DB-8978-7F439DAF1614}" dt="2023-06-02T14:28:35.672" v="2563" actId="478"/>
          <ac:picMkLst>
            <pc:docMk/>
            <pc:sldMk cId="3354365253" sldId="291"/>
            <ac:picMk id="8" creationId="{C15648A1-AFA2-645E-128E-7AF518306AF1}"/>
          </ac:picMkLst>
        </pc:picChg>
        <pc:picChg chg="del">
          <ac:chgData name="Nir Hemed" userId="4f75dda9-66f0-4f3b-8d1d-322dafaec5cf" providerId="ADAL" clId="{5764C13D-0366-47DB-8978-7F439DAF1614}" dt="2023-06-02T14:28:35.672" v="2563" actId="478"/>
          <ac:picMkLst>
            <pc:docMk/>
            <pc:sldMk cId="3354365253" sldId="291"/>
            <ac:picMk id="9" creationId="{9588700D-AB47-4280-A8A4-DD7D491C6CF6}"/>
          </ac:picMkLst>
        </pc:picChg>
        <pc:picChg chg="add mod">
          <ac:chgData name="Nir Hemed" userId="4f75dda9-66f0-4f3b-8d1d-322dafaec5cf" providerId="ADAL" clId="{5764C13D-0366-47DB-8978-7F439DAF1614}" dt="2023-06-02T14:33:42.335" v="2634" actId="1076"/>
          <ac:picMkLst>
            <pc:docMk/>
            <pc:sldMk cId="3354365253" sldId="291"/>
            <ac:picMk id="23" creationId="{6B5F22CB-2DC8-A5E4-6053-01F0DDE574AE}"/>
          </ac:picMkLst>
        </pc:picChg>
      </pc:sldChg>
      <pc:sldChg chg="addSp delSp modSp add mod ord">
        <pc:chgData name="Nir Hemed" userId="4f75dda9-66f0-4f3b-8d1d-322dafaec5cf" providerId="ADAL" clId="{5764C13D-0366-47DB-8978-7F439DAF1614}" dt="2023-06-03T16:22:50.061" v="3451"/>
        <pc:sldMkLst>
          <pc:docMk/>
          <pc:sldMk cId="3487452964" sldId="292"/>
        </pc:sldMkLst>
        <pc:spChg chg="mod">
          <ac:chgData name="Nir Hemed" userId="4f75dda9-66f0-4f3b-8d1d-322dafaec5cf" providerId="ADAL" clId="{5764C13D-0366-47DB-8978-7F439DAF1614}" dt="2023-06-03T16:22:50.061" v="3451"/>
          <ac:spMkLst>
            <pc:docMk/>
            <pc:sldMk cId="3487452964" sldId="292"/>
            <ac:spMk id="2" creationId="{1ACB00D2-0D3C-8DF9-2E6B-3BC178CF0E04}"/>
          </ac:spMkLst>
        </pc:spChg>
        <pc:spChg chg="del">
          <ac:chgData name="Nir Hemed" userId="4f75dda9-66f0-4f3b-8d1d-322dafaec5cf" providerId="ADAL" clId="{5764C13D-0366-47DB-8978-7F439DAF1614}" dt="2023-06-02T14:47:40.366" v="2697" actId="478"/>
          <ac:spMkLst>
            <pc:docMk/>
            <pc:sldMk cId="3487452964" sldId="292"/>
            <ac:spMk id="3" creationId="{B3165B63-2158-D3B8-D81F-04FD75CB6513}"/>
          </ac:spMkLst>
        </pc:spChg>
        <pc:spChg chg="del mod">
          <ac:chgData name="Nir Hemed" userId="4f75dda9-66f0-4f3b-8d1d-322dafaec5cf" providerId="ADAL" clId="{5764C13D-0366-47DB-8978-7F439DAF1614}" dt="2023-06-02T14:49:42.403" v="2718" actId="478"/>
          <ac:spMkLst>
            <pc:docMk/>
            <pc:sldMk cId="3487452964" sldId="292"/>
            <ac:spMk id="4" creationId="{DA9E08DC-57F3-36A4-42C9-0FD0FF21E60B}"/>
          </ac:spMkLst>
        </pc:spChg>
        <pc:spChg chg="del">
          <ac:chgData name="Nir Hemed" userId="4f75dda9-66f0-4f3b-8d1d-322dafaec5cf" providerId="ADAL" clId="{5764C13D-0366-47DB-8978-7F439DAF1614}" dt="2023-06-02T14:47:42.107" v="2698" actId="478"/>
          <ac:spMkLst>
            <pc:docMk/>
            <pc:sldMk cId="3487452964" sldId="292"/>
            <ac:spMk id="5" creationId="{1DDA8B52-E868-AF52-ABA4-5148411A0C46}"/>
          </ac:spMkLst>
        </pc:spChg>
        <pc:spChg chg="del mod">
          <ac:chgData name="Nir Hemed" userId="4f75dda9-66f0-4f3b-8d1d-322dafaec5cf" providerId="ADAL" clId="{5764C13D-0366-47DB-8978-7F439DAF1614}" dt="2023-06-02T14:48:53.076" v="2701" actId="478"/>
          <ac:spMkLst>
            <pc:docMk/>
            <pc:sldMk cId="3487452964" sldId="292"/>
            <ac:spMk id="7" creationId="{B93DFB2C-B471-9000-F117-388CA748E6F2}"/>
          </ac:spMkLst>
        </pc:spChg>
        <pc:spChg chg="add del mod">
          <ac:chgData name="Nir Hemed" userId="4f75dda9-66f0-4f3b-8d1d-322dafaec5cf" providerId="ADAL" clId="{5764C13D-0366-47DB-8978-7F439DAF1614}" dt="2023-06-02T14:49:42.779" v="2719" actId="478"/>
          <ac:spMkLst>
            <pc:docMk/>
            <pc:sldMk cId="3487452964" sldId="292"/>
            <ac:spMk id="11" creationId="{F3310AF5-E02B-DF3C-F96E-5551E1AF37FC}"/>
          </ac:spMkLst>
        </pc:spChg>
        <pc:spChg chg="add del mod ord">
          <ac:chgData name="Nir Hemed" userId="4f75dda9-66f0-4f3b-8d1d-322dafaec5cf" providerId="ADAL" clId="{5764C13D-0366-47DB-8978-7F439DAF1614}" dt="2023-06-03T16:18:05.493" v="3399" actId="478"/>
          <ac:spMkLst>
            <pc:docMk/>
            <pc:sldMk cId="3487452964" sldId="292"/>
            <ac:spMk id="12" creationId="{D53ACF35-01DB-DDEE-5A1F-C2A1B66E00B6}"/>
          </ac:spMkLst>
        </pc:spChg>
        <pc:spChg chg="add del mod ord">
          <ac:chgData name="Nir Hemed" userId="4f75dda9-66f0-4f3b-8d1d-322dafaec5cf" providerId="ADAL" clId="{5764C13D-0366-47DB-8978-7F439DAF1614}" dt="2023-06-03T16:18:04.500" v="3397" actId="478"/>
          <ac:spMkLst>
            <pc:docMk/>
            <pc:sldMk cId="3487452964" sldId="292"/>
            <ac:spMk id="14" creationId="{DEBF35E6-49E2-CC43-0EF0-9745300583F2}"/>
          </ac:spMkLst>
        </pc:spChg>
        <pc:spChg chg="add del mod">
          <ac:chgData name="Nir Hemed" userId="4f75dda9-66f0-4f3b-8d1d-322dafaec5cf" providerId="ADAL" clId="{5764C13D-0366-47DB-8978-7F439DAF1614}" dt="2023-06-03T16:17:28.265" v="3393" actId="478"/>
          <ac:spMkLst>
            <pc:docMk/>
            <pc:sldMk cId="3487452964" sldId="292"/>
            <ac:spMk id="28" creationId="{D780CFC2-9822-CD4F-30E4-C30096598508}"/>
          </ac:spMkLst>
        </pc:spChg>
        <pc:spChg chg="add mod">
          <ac:chgData name="Nir Hemed" userId="4f75dda9-66f0-4f3b-8d1d-322dafaec5cf" providerId="ADAL" clId="{5764C13D-0366-47DB-8978-7F439DAF1614}" dt="2023-06-03T16:18:06.937" v="3400"/>
          <ac:spMkLst>
            <pc:docMk/>
            <pc:sldMk cId="3487452964" sldId="292"/>
            <ac:spMk id="30" creationId="{1308C242-6A41-FB69-68BF-5947745E770F}"/>
          </ac:spMkLst>
        </pc:spChg>
        <pc:spChg chg="add mod">
          <ac:chgData name="Nir Hemed" userId="4f75dda9-66f0-4f3b-8d1d-322dafaec5cf" providerId="ADAL" clId="{5764C13D-0366-47DB-8978-7F439DAF1614}" dt="2023-06-03T16:18:06.937" v="3400"/>
          <ac:spMkLst>
            <pc:docMk/>
            <pc:sldMk cId="3487452964" sldId="292"/>
            <ac:spMk id="1024" creationId="{9DBCC421-534B-FC9D-7D08-2C05AD63C129}"/>
          </ac:spMkLst>
        </pc:spChg>
        <pc:spChg chg="add del mod">
          <ac:chgData name="Nir Hemed" userId="4f75dda9-66f0-4f3b-8d1d-322dafaec5cf" providerId="ADAL" clId="{5764C13D-0366-47DB-8978-7F439DAF1614}" dt="2023-06-03T16:18:52.955" v="3404"/>
          <ac:spMkLst>
            <pc:docMk/>
            <pc:sldMk cId="3487452964" sldId="292"/>
            <ac:spMk id="1027" creationId="{1EE6C71D-4497-EDDE-C1FC-FF73CBF34B8D}"/>
          </ac:spMkLst>
        </pc:spChg>
        <pc:spChg chg="add del mod">
          <ac:chgData name="Nir Hemed" userId="4f75dda9-66f0-4f3b-8d1d-322dafaec5cf" providerId="ADAL" clId="{5764C13D-0366-47DB-8978-7F439DAF1614}" dt="2023-06-03T16:20:20.003" v="3428"/>
          <ac:spMkLst>
            <pc:docMk/>
            <pc:sldMk cId="3487452964" sldId="292"/>
            <ac:spMk id="1029" creationId="{51DC6036-6A67-D89D-54A8-CE3C60676F1C}"/>
          </ac:spMkLst>
        </pc:spChg>
        <pc:spChg chg="add del mod">
          <ac:chgData name="Nir Hemed" userId="4f75dda9-66f0-4f3b-8d1d-322dafaec5cf" providerId="ADAL" clId="{5764C13D-0366-47DB-8978-7F439DAF1614}" dt="2023-06-03T16:20:07.607" v="3422"/>
          <ac:spMkLst>
            <pc:docMk/>
            <pc:sldMk cId="3487452964" sldId="292"/>
            <ac:spMk id="1031" creationId="{60C1E5FD-7A54-A063-CC72-2B82E4E93A64}"/>
          </ac:spMkLst>
        </pc:spChg>
        <pc:spChg chg="add del mod">
          <ac:chgData name="Nir Hemed" userId="4f75dda9-66f0-4f3b-8d1d-322dafaec5cf" providerId="ADAL" clId="{5764C13D-0366-47DB-8978-7F439DAF1614}" dt="2023-06-03T16:20:07.607" v="3422"/>
          <ac:spMkLst>
            <pc:docMk/>
            <pc:sldMk cId="3487452964" sldId="292"/>
            <ac:spMk id="1032" creationId="{A3203836-D39C-1C81-91B1-E815500B9892}"/>
          </ac:spMkLst>
        </pc:spChg>
        <pc:spChg chg="add del mod">
          <ac:chgData name="Nir Hemed" userId="4f75dda9-66f0-4f3b-8d1d-322dafaec5cf" providerId="ADAL" clId="{5764C13D-0366-47DB-8978-7F439DAF1614}" dt="2023-06-03T16:20:07.607" v="3422"/>
          <ac:spMkLst>
            <pc:docMk/>
            <pc:sldMk cId="3487452964" sldId="292"/>
            <ac:spMk id="1033" creationId="{4000A2D1-DA92-D855-1B32-C751C3DD3B2F}"/>
          </ac:spMkLst>
        </pc:spChg>
        <pc:spChg chg="add del mod">
          <ac:chgData name="Nir Hemed" userId="4f75dda9-66f0-4f3b-8d1d-322dafaec5cf" providerId="ADAL" clId="{5764C13D-0366-47DB-8978-7F439DAF1614}" dt="2023-06-03T16:20:07.607" v="3422"/>
          <ac:spMkLst>
            <pc:docMk/>
            <pc:sldMk cId="3487452964" sldId="292"/>
            <ac:spMk id="1034" creationId="{672185AE-44D0-EFBD-684E-18D0CCD1562B}"/>
          </ac:spMkLst>
        </pc:spChg>
        <pc:spChg chg="add del mod">
          <ac:chgData name="Nir Hemed" userId="4f75dda9-66f0-4f3b-8d1d-322dafaec5cf" providerId="ADAL" clId="{5764C13D-0366-47DB-8978-7F439DAF1614}" dt="2023-06-03T16:20:13.706" v="3424"/>
          <ac:spMkLst>
            <pc:docMk/>
            <pc:sldMk cId="3487452964" sldId="292"/>
            <ac:spMk id="1035" creationId="{DFAA0381-765B-93AE-1E81-52EE5B0D0331}"/>
          </ac:spMkLst>
        </pc:spChg>
        <pc:spChg chg="add del mod">
          <ac:chgData name="Nir Hemed" userId="4f75dda9-66f0-4f3b-8d1d-322dafaec5cf" providerId="ADAL" clId="{5764C13D-0366-47DB-8978-7F439DAF1614}" dt="2023-06-03T16:20:13.706" v="3424"/>
          <ac:spMkLst>
            <pc:docMk/>
            <pc:sldMk cId="3487452964" sldId="292"/>
            <ac:spMk id="1036" creationId="{9A28E472-58E6-BFC2-2385-255AF2DB6411}"/>
          </ac:spMkLst>
        </pc:spChg>
        <pc:spChg chg="add del mod">
          <ac:chgData name="Nir Hemed" userId="4f75dda9-66f0-4f3b-8d1d-322dafaec5cf" providerId="ADAL" clId="{5764C13D-0366-47DB-8978-7F439DAF1614}" dt="2023-06-03T16:20:13.706" v="3424"/>
          <ac:spMkLst>
            <pc:docMk/>
            <pc:sldMk cId="3487452964" sldId="292"/>
            <ac:spMk id="1037" creationId="{B4775EC5-3331-90B0-7BCC-2446D18360E9}"/>
          </ac:spMkLst>
        </pc:spChg>
        <pc:spChg chg="add del mod">
          <ac:chgData name="Nir Hemed" userId="4f75dda9-66f0-4f3b-8d1d-322dafaec5cf" providerId="ADAL" clId="{5764C13D-0366-47DB-8978-7F439DAF1614}" dt="2023-06-03T16:20:13.706" v="3424"/>
          <ac:spMkLst>
            <pc:docMk/>
            <pc:sldMk cId="3487452964" sldId="292"/>
            <ac:spMk id="1038" creationId="{EC73C6D1-843C-6E31-7FC4-5B619EA41F4C}"/>
          </ac:spMkLst>
        </pc:spChg>
        <pc:spChg chg="add del mod">
          <ac:chgData name="Nir Hemed" userId="4f75dda9-66f0-4f3b-8d1d-322dafaec5cf" providerId="ADAL" clId="{5764C13D-0366-47DB-8978-7F439DAF1614}" dt="2023-06-03T16:20:19.022" v="3426"/>
          <ac:spMkLst>
            <pc:docMk/>
            <pc:sldMk cId="3487452964" sldId="292"/>
            <ac:spMk id="1039" creationId="{1DAC47C9-4D15-B03D-6F11-56AE53E78E90}"/>
          </ac:spMkLst>
        </pc:spChg>
        <pc:spChg chg="add del mod">
          <ac:chgData name="Nir Hemed" userId="4f75dda9-66f0-4f3b-8d1d-322dafaec5cf" providerId="ADAL" clId="{5764C13D-0366-47DB-8978-7F439DAF1614}" dt="2023-06-03T16:20:19.022" v="3426"/>
          <ac:spMkLst>
            <pc:docMk/>
            <pc:sldMk cId="3487452964" sldId="292"/>
            <ac:spMk id="1040" creationId="{6AF1028F-C7CB-286C-9B81-74911DAAFE1F}"/>
          </ac:spMkLst>
        </pc:spChg>
        <pc:spChg chg="add del mod">
          <ac:chgData name="Nir Hemed" userId="4f75dda9-66f0-4f3b-8d1d-322dafaec5cf" providerId="ADAL" clId="{5764C13D-0366-47DB-8978-7F439DAF1614}" dt="2023-06-03T16:20:19.022" v="3426"/>
          <ac:spMkLst>
            <pc:docMk/>
            <pc:sldMk cId="3487452964" sldId="292"/>
            <ac:spMk id="1041" creationId="{54BB2D7F-6156-2C3F-0011-9619B1F3067F}"/>
          </ac:spMkLst>
        </pc:spChg>
        <pc:spChg chg="add del mod">
          <ac:chgData name="Nir Hemed" userId="4f75dda9-66f0-4f3b-8d1d-322dafaec5cf" providerId="ADAL" clId="{5764C13D-0366-47DB-8978-7F439DAF1614}" dt="2023-06-03T16:20:19.022" v="3426"/>
          <ac:spMkLst>
            <pc:docMk/>
            <pc:sldMk cId="3487452964" sldId="292"/>
            <ac:spMk id="1042" creationId="{36548E78-A017-9AD9-0044-A777980429B0}"/>
          </ac:spMkLst>
        </pc:spChg>
        <pc:spChg chg="add mod">
          <ac:chgData name="Nir Hemed" userId="4f75dda9-66f0-4f3b-8d1d-322dafaec5cf" providerId="ADAL" clId="{5764C13D-0366-47DB-8978-7F439DAF1614}" dt="2023-06-03T16:21:27.896" v="3447" actId="20577"/>
          <ac:spMkLst>
            <pc:docMk/>
            <pc:sldMk cId="3487452964" sldId="292"/>
            <ac:spMk id="1043" creationId="{2335B05F-206B-E9D1-861D-547E576AB10B}"/>
          </ac:spMkLst>
        </pc:spChg>
        <pc:spChg chg="add del mod">
          <ac:chgData name="Nir Hemed" userId="4f75dda9-66f0-4f3b-8d1d-322dafaec5cf" providerId="ADAL" clId="{5764C13D-0366-47DB-8978-7F439DAF1614}" dt="2023-06-03T16:21:51.951" v="3448" actId="478"/>
          <ac:spMkLst>
            <pc:docMk/>
            <pc:sldMk cId="3487452964" sldId="292"/>
            <ac:spMk id="1044" creationId="{67F4D902-658F-61DB-5215-4C7A5DD5FD42}"/>
          </ac:spMkLst>
        </pc:spChg>
        <pc:spChg chg="add del mod">
          <ac:chgData name="Nir Hemed" userId="4f75dda9-66f0-4f3b-8d1d-322dafaec5cf" providerId="ADAL" clId="{5764C13D-0366-47DB-8978-7F439DAF1614}" dt="2023-06-03T16:21:55.697" v="3450" actId="478"/>
          <ac:spMkLst>
            <pc:docMk/>
            <pc:sldMk cId="3487452964" sldId="292"/>
            <ac:spMk id="1045" creationId="{C1181CD8-7C6E-0FB4-8153-6C46BD357625}"/>
          </ac:spMkLst>
        </pc:spChg>
        <pc:spChg chg="add mod">
          <ac:chgData name="Nir Hemed" userId="4f75dda9-66f0-4f3b-8d1d-322dafaec5cf" providerId="ADAL" clId="{5764C13D-0366-47DB-8978-7F439DAF1614}" dt="2023-06-03T16:20:24.195" v="3429"/>
          <ac:spMkLst>
            <pc:docMk/>
            <pc:sldMk cId="3487452964" sldId="292"/>
            <ac:spMk id="1046" creationId="{773335C6-F4D5-2B25-5B89-C0F6A216A0C8}"/>
          </ac:spMkLst>
        </pc:spChg>
        <pc:grpChg chg="del mod">
          <ac:chgData name="Nir Hemed" userId="4f75dda9-66f0-4f3b-8d1d-322dafaec5cf" providerId="ADAL" clId="{5764C13D-0366-47DB-8978-7F439DAF1614}" dt="2023-06-02T15:26:23.915" v="2766"/>
          <ac:grpSpMkLst>
            <pc:docMk/>
            <pc:sldMk cId="3487452964" sldId="292"/>
            <ac:grpSpMk id="28" creationId="{23FC29D2-DD73-7ABE-8074-D3531FD24A47}"/>
          </ac:grpSpMkLst>
        </pc:grpChg>
        <pc:grpChg chg="del mod">
          <ac:chgData name="Nir Hemed" userId="4f75dda9-66f0-4f3b-8d1d-322dafaec5cf" providerId="ADAL" clId="{5764C13D-0366-47DB-8978-7F439DAF1614}" dt="2023-06-03T16:10:46.125" v="3336" actId="478"/>
          <ac:grpSpMkLst>
            <pc:docMk/>
            <pc:sldMk cId="3487452964" sldId="292"/>
            <ac:grpSpMk id="29" creationId="{6FA50229-E856-BFFF-0711-DE3A4FBC6593}"/>
          </ac:grpSpMkLst>
        </pc:grpChg>
        <pc:picChg chg="add del mod ord">
          <ac:chgData name="Nir Hemed" userId="4f75dda9-66f0-4f3b-8d1d-322dafaec5cf" providerId="ADAL" clId="{5764C13D-0366-47DB-8978-7F439DAF1614}" dt="2023-06-03T16:18:05.049" v="3398" actId="478"/>
          <ac:picMkLst>
            <pc:docMk/>
            <pc:sldMk cId="3487452964" sldId="292"/>
            <ac:picMk id="8" creationId="{94D674EE-6F73-B811-CD1D-31A69F9D83C5}"/>
          </ac:picMkLst>
        </pc:picChg>
        <pc:picChg chg="add del mod">
          <ac:chgData name="Nir Hemed" userId="4f75dda9-66f0-4f3b-8d1d-322dafaec5cf" providerId="ADAL" clId="{5764C13D-0366-47DB-8978-7F439DAF1614}" dt="2023-06-03T16:18:03.805" v="3396" actId="478"/>
          <ac:picMkLst>
            <pc:docMk/>
            <pc:sldMk cId="3487452964" sldId="292"/>
            <ac:picMk id="10" creationId="{AF7E8451-52F4-6A5B-5462-9C0A8BA29E82}"/>
          </ac:picMkLst>
        </pc:picChg>
        <pc:picChg chg="add del mod">
          <ac:chgData name="Nir Hemed" userId="4f75dda9-66f0-4f3b-8d1d-322dafaec5cf" providerId="ADAL" clId="{5764C13D-0366-47DB-8978-7F439DAF1614}" dt="2023-06-02T14:49:56.234" v="2722" actId="478"/>
          <ac:picMkLst>
            <pc:docMk/>
            <pc:sldMk cId="3487452964" sldId="292"/>
            <ac:picMk id="13" creationId="{82DC628A-334E-23EE-FA3A-81856A25FEAD}"/>
          </ac:picMkLst>
        </pc:picChg>
        <pc:picChg chg="add del mod">
          <ac:chgData name="Nir Hemed" userId="4f75dda9-66f0-4f3b-8d1d-322dafaec5cf" providerId="ADAL" clId="{5764C13D-0366-47DB-8978-7F439DAF1614}" dt="2023-06-02T14:49:55.667" v="2721" actId="478"/>
          <ac:picMkLst>
            <pc:docMk/>
            <pc:sldMk cId="3487452964" sldId="292"/>
            <ac:picMk id="15" creationId="{09C88932-F4F3-04A2-5726-92D690C2A45E}"/>
          </ac:picMkLst>
        </pc:picChg>
        <pc:picChg chg="add mod">
          <ac:chgData name="Nir Hemed" userId="4f75dda9-66f0-4f3b-8d1d-322dafaec5cf" providerId="ADAL" clId="{5764C13D-0366-47DB-8978-7F439DAF1614}" dt="2023-06-03T16:18:06.937" v="3400"/>
          <ac:picMkLst>
            <pc:docMk/>
            <pc:sldMk cId="3487452964" sldId="292"/>
            <ac:picMk id="31" creationId="{9E10454A-628E-2ADD-F160-A5555FD63E5A}"/>
          </ac:picMkLst>
        </pc:picChg>
        <pc:picChg chg="add mod">
          <ac:chgData name="Nir Hemed" userId="4f75dda9-66f0-4f3b-8d1d-322dafaec5cf" providerId="ADAL" clId="{5764C13D-0366-47DB-8978-7F439DAF1614}" dt="2023-06-03T16:18:06.937" v="3400"/>
          <ac:picMkLst>
            <pc:docMk/>
            <pc:sldMk cId="3487452964" sldId="292"/>
            <ac:picMk id="1025" creationId="{2A820424-6BF9-770E-9A63-0D4BED2FC17E}"/>
          </ac:picMkLst>
        </pc:picChg>
        <pc:picChg chg="add del mod">
          <ac:chgData name="Nir Hemed" userId="4f75dda9-66f0-4f3b-8d1d-322dafaec5cf" providerId="ADAL" clId="{5764C13D-0366-47DB-8978-7F439DAF1614}" dt="2023-06-03T16:12:26.638" v="3363" actId="478"/>
          <ac:picMkLst>
            <pc:docMk/>
            <pc:sldMk cId="3487452964" sldId="292"/>
            <ac:picMk id="1026" creationId="{022013C2-E753-A0DB-DA77-E7E1BED71970}"/>
          </ac:picMkLst>
        </pc:picChg>
        <pc:picChg chg="add del">
          <ac:chgData name="Nir Hemed" userId="4f75dda9-66f0-4f3b-8d1d-322dafaec5cf" providerId="ADAL" clId="{5764C13D-0366-47DB-8978-7F439DAF1614}" dt="2023-06-03T16:12:26.638" v="3363" actId="478"/>
          <ac:picMkLst>
            <pc:docMk/>
            <pc:sldMk cId="3487452964" sldId="292"/>
            <ac:picMk id="1028" creationId="{3AD09DEB-40EA-53FE-F77A-07120037BF07}"/>
          </ac:picMkLst>
        </pc:picChg>
        <pc:picChg chg="add mod">
          <ac:chgData name="Nir Hemed" userId="4f75dda9-66f0-4f3b-8d1d-322dafaec5cf" providerId="ADAL" clId="{5764C13D-0366-47DB-8978-7F439DAF1614}" dt="2023-06-03T16:19:49.459" v="3419" actId="1076"/>
          <ac:picMkLst>
            <pc:docMk/>
            <pc:sldMk cId="3487452964" sldId="292"/>
            <ac:picMk id="1030" creationId="{C3C3C4C3-3168-5A55-A2EE-A1806CD9E4DA}"/>
          </ac:picMkLst>
        </pc:picChg>
        <pc:inkChg chg="add mod">
          <ac:chgData name="Nir Hemed" userId="4f75dda9-66f0-4f3b-8d1d-322dafaec5cf" providerId="ADAL" clId="{5764C13D-0366-47DB-8978-7F439DAF1614}" dt="2023-06-02T15:26:23.915" v="2766"/>
          <ac:inkMkLst>
            <pc:docMk/>
            <pc:sldMk cId="3487452964" sldId="292"/>
            <ac:inkMk id="3" creationId="{8C871158-DDCD-E0E2-0676-DA86A68E5CDD}"/>
          </ac:inkMkLst>
        </pc:inkChg>
        <pc:inkChg chg="add mod">
          <ac:chgData name="Nir Hemed" userId="4f75dda9-66f0-4f3b-8d1d-322dafaec5cf" providerId="ADAL" clId="{5764C13D-0366-47DB-8978-7F439DAF1614}" dt="2023-06-02T15:26:23.915" v="2766"/>
          <ac:inkMkLst>
            <pc:docMk/>
            <pc:sldMk cId="3487452964" sldId="292"/>
            <ac:inkMk id="4" creationId="{3DE327E1-076C-FF8F-8946-02D6CFDFB7C2}"/>
          </ac:inkMkLst>
        </pc:inkChg>
        <pc:inkChg chg="add mod">
          <ac:chgData name="Nir Hemed" userId="4f75dda9-66f0-4f3b-8d1d-322dafaec5cf" providerId="ADAL" clId="{5764C13D-0366-47DB-8978-7F439DAF1614}" dt="2023-06-02T15:26:23.915" v="2766"/>
          <ac:inkMkLst>
            <pc:docMk/>
            <pc:sldMk cId="3487452964" sldId="292"/>
            <ac:inkMk id="5" creationId="{1307D08A-BC8B-983F-232D-16C35A862C06}"/>
          </ac:inkMkLst>
        </pc:inkChg>
        <pc:inkChg chg="add mod">
          <ac:chgData name="Nir Hemed" userId="4f75dda9-66f0-4f3b-8d1d-322dafaec5cf" providerId="ADAL" clId="{5764C13D-0366-47DB-8978-7F439DAF1614}" dt="2023-06-02T15:26:23.915" v="2766"/>
          <ac:inkMkLst>
            <pc:docMk/>
            <pc:sldMk cId="3487452964" sldId="292"/>
            <ac:inkMk id="6" creationId="{206F0269-15CD-A4C7-90F8-E0AD2B85BDEB}"/>
          </ac:inkMkLst>
        </pc:inkChg>
        <pc:inkChg chg="add mod">
          <ac:chgData name="Nir Hemed" userId="4f75dda9-66f0-4f3b-8d1d-322dafaec5cf" providerId="ADAL" clId="{5764C13D-0366-47DB-8978-7F439DAF1614}" dt="2023-06-02T15:26:23.915" v="2766"/>
          <ac:inkMkLst>
            <pc:docMk/>
            <pc:sldMk cId="3487452964" sldId="292"/>
            <ac:inkMk id="7" creationId="{3EBA0B06-CC40-649D-7195-5AB6DFAD03B2}"/>
          </ac:inkMkLst>
        </pc:inkChg>
        <pc:inkChg chg="add mod">
          <ac:chgData name="Nir Hemed" userId="4f75dda9-66f0-4f3b-8d1d-322dafaec5cf" providerId="ADAL" clId="{5764C13D-0366-47DB-8978-7F439DAF1614}" dt="2023-06-02T15:26:23.915" v="2766"/>
          <ac:inkMkLst>
            <pc:docMk/>
            <pc:sldMk cId="3487452964" sldId="292"/>
            <ac:inkMk id="9" creationId="{A0C1D766-5BBC-B653-919D-37E1EC51DEA9}"/>
          </ac:inkMkLst>
        </pc:inkChg>
        <pc:inkChg chg="add mod">
          <ac:chgData name="Nir Hemed" userId="4f75dda9-66f0-4f3b-8d1d-322dafaec5cf" providerId="ADAL" clId="{5764C13D-0366-47DB-8978-7F439DAF1614}" dt="2023-06-02T15:26:23.915" v="2766"/>
          <ac:inkMkLst>
            <pc:docMk/>
            <pc:sldMk cId="3487452964" sldId="292"/>
            <ac:inkMk id="11" creationId="{52F1101D-39D6-3DA3-F76D-DAB9EB8E9341}"/>
          </ac:inkMkLst>
        </pc:inkChg>
        <pc:inkChg chg="add mod">
          <ac:chgData name="Nir Hemed" userId="4f75dda9-66f0-4f3b-8d1d-322dafaec5cf" providerId="ADAL" clId="{5764C13D-0366-47DB-8978-7F439DAF1614}" dt="2023-06-02T15:26:23.915" v="2766"/>
          <ac:inkMkLst>
            <pc:docMk/>
            <pc:sldMk cId="3487452964" sldId="292"/>
            <ac:inkMk id="13" creationId="{394D2486-1F6C-BD04-6CC5-39646A305E30}"/>
          </ac:inkMkLst>
        </pc:inkChg>
        <pc:inkChg chg="add mod">
          <ac:chgData name="Nir Hemed" userId="4f75dda9-66f0-4f3b-8d1d-322dafaec5cf" providerId="ADAL" clId="{5764C13D-0366-47DB-8978-7F439DAF1614}" dt="2023-06-02T15:26:23.915" v="2766"/>
          <ac:inkMkLst>
            <pc:docMk/>
            <pc:sldMk cId="3487452964" sldId="292"/>
            <ac:inkMk id="15" creationId="{1AE9921D-4817-2C46-CB74-35ACF4584B1B}"/>
          </ac:inkMkLst>
        </pc:inkChg>
        <pc:inkChg chg="add mod">
          <ac:chgData name="Nir Hemed" userId="4f75dda9-66f0-4f3b-8d1d-322dafaec5cf" providerId="ADAL" clId="{5764C13D-0366-47DB-8978-7F439DAF1614}" dt="2023-06-02T15:26:23.915" v="2766"/>
          <ac:inkMkLst>
            <pc:docMk/>
            <pc:sldMk cId="3487452964" sldId="292"/>
            <ac:inkMk id="16" creationId="{401532D4-71F1-247B-2EDA-377ECA693EE6}"/>
          </ac:inkMkLst>
        </pc:inkChg>
        <pc:inkChg chg="add mod">
          <ac:chgData name="Nir Hemed" userId="4f75dda9-66f0-4f3b-8d1d-322dafaec5cf" providerId="ADAL" clId="{5764C13D-0366-47DB-8978-7F439DAF1614}" dt="2023-06-02T15:26:23.915" v="2766"/>
          <ac:inkMkLst>
            <pc:docMk/>
            <pc:sldMk cId="3487452964" sldId="292"/>
            <ac:inkMk id="17" creationId="{2217646B-A96D-C1EC-D70F-31CF1FC32267}"/>
          </ac:inkMkLst>
        </pc:inkChg>
        <pc:inkChg chg="add mod">
          <ac:chgData name="Nir Hemed" userId="4f75dda9-66f0-4f3b-8d1d-322dafaec5cf" providerId="ADAL" clId="{5764C13D-0366-47DB-8978-7F439DAF1614}" dt="2023-06-02T15:26:23.915" v="2766"/>
          <ac:inkMkLst>
            <pc:docMk/>
            <pc:sldMk cId="3487452964" sldId="292"/>
            <ac:inkMk id="18" creationId="{746F8D65-7DF1-31DC-D9FC-BB1EDDAF6479}"/>
          </ac:inkMkLst>
        </pc:inkChg>
        <pc:inkChg chg="add mod">
          <ac:chgData name="Nir Hemed" userId="4f75dda9-66f0-4f3b-8d1d-322dafaec5cf" providerId="ADAL" clId="{5764C13D-0366-47DB-8978-7F439DAF1614}" dt="2023-06-02T15:26:23.915" v="2766"/>
          <ac:inkMkLst>
            <pc:docMk/>
            <pc:sldMk cId="3487452964" sldId="292"/>
            <ac:inkMk id="19" creationId="{583D1764-6F7E-388B-557C-3E70B666C7F1}"/>
          </ac:inkMkLst>
        </pc:inkChg>
        <pc:inkChg chg="add mod">
          <ac:chgData name="Nir Hemed" userId="4f75dda9-66f0-4f3b-8d1d-322dafaec5cf" providerId="ADAL" clId="{5764C13D-0366-47DB-8978-7F439DAF1614}" dt="2023-06-02T15:26:23.915" v="2766"/>
          <ac:inkMkLst>
            <pc:docMk/>
            <pc:sldMk cId="3487452964" sldId="292"/>
            <ac:inkMk id="20" creationId="{9F2BF648-1AC9-74C7-D698-CF6B0D468520}"/>
          </ac:inkMkLst>
        </pc:inkChg>
        <pc:inkChg chg="add mod">
          <ac:chgData name="Nir Hemed" userId="4f75dda9-66f0-4f3b-8d1d-322dafaec5cf" providerId="ADAL" clId="{5764C13D-0366-47DB-8978-7F439DAF1614}" dt="2023-06-02T15:26:23.915" v="2766"/>
          <ac:inkMkLst>
            <pc:docMk/>
            <pc:sldMk cId="3487452964" sldId="292"/>
            <ac:inkMk id="21" creationId="{93480500-2D0E-6527-6EC4-2F3D34B2C3B9}"/>
          </ac:inkMkLst>
        </pc:inkChg>
        <pc:inkChg chg="add mod">
          <ac:chgData name="Nir Hemed" userId="4f75dda9-66f0-4f3b-8d1d-322dafaec5cf" providerId="ADAL" clId="{5764C13D-0366-47DB-8978-7F439DAF1614}" dt="2023-06-02T15:26:23.915" v="2766"/>
          <ac:inkMkLst>
            <pc:docMk/>
            <pc:sldMk cId="3487452964" sldId="292"/>
            <ac:inkMk id="22" creationId="{F3CA35C7-29A8-0121-8549-8DE3C4DF9114}"/>
          </ac:inkMkLst>
        </pc:inkChg>
        <pc:inkChg chg="add mod">
          <ac:chgData name="Nir Hemed" userId="4f75dda9-66f0-4f3b-8d1d-322dafaec5cf" providerId="ADAL" clId="{5764C13D-0366-47DB-8978-7F439DAF1614}" dt="2023-06-02T15:26:23.915" v="2766"/>
          <ac:inkMkLst>
            <pc:docMk/>
            <pc:sldMk cId="3487452964" sldId="292"/>
            <ac:inkMk id="23" creationId="{893E2C4C-EA78-AA4F-47F7-6282AA18EB99}"/>
          </ac:inkMkLst>
        </pc:inkChg>
        <pc:inkChg chg="add mod">
          <ac:chgData name="Nir Hemed" userId="4f75dda9-66f0-4f3b-8d1d-322dafaec5cf" providerId="ADAL" clId="{5764C13D-0366-47DB-8978-7F439DAF1614}" dt="2023-06-02T15:26:23.915" v="2766"/>
          <ac:inkMkLst>
            <pc:docMk/>
            <pc:sldMk cId="3487452964" sldId="292"/>
            <ac:inkMk id="24" creationId="{7BA959A0-F123-C1E4-C332-B64159FD8D0E}"/>
          </ac:inkMkLst>
        </pc:inkChg>
        <pc:inkChg chg="add mod">
          <ac:chgData name="Nir Hemed" userId="4f75dda9-66f0-4f3b-8d1d-322dafaec5cf" providerId="ADAL" clId="{5764C13D-0366-47DB-8978-7F439DAF1614}" dt="2023-06-02T15:26:23.915" v="2766"/>
          <ac:inkMkLst>
            <pc:docMk/>
            <pc:sldMk cId="3487452964" sldId="292"/>
            <ac:inkMk id="25" creationId="{DB699710-B6A1-36D8-CCEB-C0DF730E199E}"/>
          </ac:inkMkLst>
        </pc:inkChg>
        <pc:inkChg chg="add mod">
          <ac:chgData name="Nir Hemed" userId="4f75dda9-66f0-4f3b-8d1d-322dafaec5cf" providerId="ADAL" clId="{5764C13D-0366-47DB-8978-7F439DAF1614}" dt="2023-06-02T15:26:23.915" v="2766"/>
          <ac:inkMkLst>
            <pc:docMk/>
            <pc:sldMk cId="3487452964" sldId="292"/>
            <ac:inkMk id="26" creationId="{95384337-679E-8004-6EB5-8F438A2C8F90}"/>
          </ac:inkMkLst>
        </pc:inkChg>
        <pc:inkChg chg="add mod">
          <ac:chgData name="Nir Hemed" userId="4f75dda9-66f0-4f3b-8d1d-322dafaec5cf" providerId="ADAL" clId="{5764C13D-0366-47DB-8978-7F439DAF1614}" dt="2023-06-02T15:26:23.915" v="2766"/>
          <ac:inkMkLst>
            <pc:docMk/>
            <pc:sldMk cId="3487452964" sldId="292"/>
            <ac:inkMk id="27" creationId="{0075893E-4B23-172E-4060-009B9F4ECD4B}"/>
          </ac:inkMkLst>
        </pc:inkChg>
      </pc:sldChg>
      <pc:sldChg chg="addSp delSp modSp add mod ord">
        <pc:chgData name="Nir Hemed" userId="4f75dda9-66f0-4f3b-8d1d-322dafaec5cf" providerId="ADAL" clId="{5764C13D-0366-47DB-8978-7F439DAF1614}" dt="2023-06-02T15:41:10.126" v="2912"/>
        <pc:sldMkLst>
          <pc:docMk/>
          <pc:sldMk cId="3766221863" sldId="293"/>
        </pc:sldMkLst>
        <pc:spChg chg="mod">
          <ac:chgData name="Nir Hemed" userId="4f75dda9-66f0-4f3b-8d1d-322dafaec5cf" providerId="ADAL" clId="{5764C13D-0366-47DB-8978-7F439DAF1614}" dt="2023-06-02T15:41:00.452" v="2907"/>
          <ac:spMkLst>
            <pc:docMk/>
            <pc:sldMk cId="3766221863" sldId="293"/>
            <ac:spMk id="2" creationId="{1ACB00D2-0D3C-8DF9-2E6B-3BC178CF0E04}"/>
          </ac:spMkLst>
        </pc:spChg>
        <pc:grpChg chg="del mod">
          <ac:chgData name="Nir Hemed" userId="4f75dda9-66f0-4f3b-8d1d-322dafaec5cf" providerId="ADAL" clId="{5764C13D-0366-47DB-8978-7F439DAF1614}" dt="2023-06-02T15:26:31.879" v="2791"/>
          <ac:grpSpMkLst>
            <pc:docMk/>
            <pc:sldMk cId="3766221863" sldId="293"/>
            <ac:grpSpMk id="29" creationId="{6FA50229-E856-BFFF-0711-DE3A4FBC6593}"/>
          </ac:grpSpMkLst>
        </pc:grpChg>
        <pc:grpChg chg="del mod">
          <ac:chgData name="Nir Hemed" userId="4f75dda9-66f0-4f3b-8d1d-322dafaec5cf" providerId="ADAL" clId="{5764C13D-0366-47DB-8978-7F439DAF1614}" dt="2023-06-02T15:26:30.012" v="2775"/>
          <ac:grpSpMkLst>
            <pc:docMk/>
            <pc:sldMk cId="3766221863" sldId="293"/>
            <ac:grpSpMk id="31" creationId="{9C0BEE72-8C9C-17F9-3067-303EFB0281D6}"/>
          </ac:grpSpMkLst>
        </pc:grpChg>
        <pc:picChg chg="add mod">
          <ac:chgData name="Nir Hemed" userId="4f75dda9-66f0-4f3b-8d1d-322dafaec5cf" providerId="ADAL" clId="{5764C13D-0366-47DB-8978-7F439DAF1614}" dt="2023-06-02T15:31:07.684" v="2806" actId="1076"/>
          <ac:picMkLst>
            <pc:docMk/>
            <pc:sldMk cId="3766221863" sldId="293"/>
            <ac:picMk id="1026" creationId="{A9CD6B45-2C8C-D4AA-5324-9309FC23855E}"/>
          </ac:picMkLst>
        </pc:picChg>
        <pc:picChg chg="add mod">
          <ac:chgData name="Nir Hemed" userId="4f75dda9-66f0-4f3b-8d1d-322dafaec5cf" providerId="ADAL" clId="{5764C13D-0366-47DB-8978-7F439DAF1614}" dt="2023-06-02T15:31:23.532" v="2811" actId="1076"/>
          <ac:picMkLst>
            <pc:docMk/>
            <pc:sldMk cId="3766221863" sldId="293"/>
            <ac:picMk id="1028" creationId="{EFF3AC2A-DE83-60C2-2132-66C14D866F46}"/>
          </ac:picMkLst>
        </pc:picChg>
        <pc:inkChg chg="del mod">
          <ac:chgData name="Nir Hemed" userId="4f75dda9-66f0-4f3b-8d1d-322dafaec5cf" providerId="ADAL" clId="{5764C13D-0366-47DB-8978-7F439DAF1614}" dt="2023-06-02T15:26:30.012" v="2776"/>
          <ac:inkMkLst>
            <pc:docMk/>
            <pc:sldMk cId="3766221863" sldId="293"/>
            <ac:inkMk id="3" creationId="{8C871158-DDCD-E0E2-0676-DA86A68E5CDD}"/>
          </ac:inkMkLst>
        </pc:inkChg>
        <pc:inkChg chg="del">
          <ac:chgData name="Nir Hemed" userId="4f75dda9-66f0-4f3b-8d1d-322dafaec5cf" providerId="ADAL" clId="{5764C13D-0366-47DB-8978-7F439DAF1614}" dt="2023-06-02T15:26:30.012" v="2771"/>
          <ac:inkMkLst>
            <pc:docMk/>
            <pc:sldMk cId="3766221863" sldId="293"/>
            <ac:inkMk id="4" creationId="{3DE327E1-076C-FF8F-8946-02D6CFDFB7C2}"/>
          </ac:inkMkLst>
        </pc:inkChg>
        <pc:inkChg chg="del mod">
          <ac:chgData name="Nir Hemed" userId="4f75dda9-66f0-4f3b-8d1d-322dafaec5cf" providerId="ADAL" clId="{5764C13D-0366-47DB-8978-7F439DAF1614}" dt="2023-06-02T15:26:30.012" v="2774"/>
          <ac:inkMkLst>
            <pc:docMk/>
            <pc:sldMk cId="3766221863" sldId="293"/>
            <ac:inkMk id="5" creationId="{1307D08A-BC8B-983F-232D-16C35A862C06}"/>
          </ac:inkMkLst>
        </pc:inkChg>
        <pc:inkChg chg="del mod">
          <ac:chgData name="Nir Hemed" userId="4f75dda9-66f0-4f3b-8d1d-322dafaec5cf" providerId="ADAL" clId="{5764C13D-0366-47DB-8978-7F439DAF1614}" dt="2023-06-02T15:26:30.012" v="2773"/>
          <ac:inkMkLst>
            <pc:docMk/>
            <pc:sldMk cId="3766221863" sldId="293"/>
            <ac:inkMk id="6" creationId="{206F0269-15CD-A4C7-90F8-E0AD2B85BDEB}"/>
          </ac:inkMkLst>
        </pc:inkChg>
        <pc:inkChg chg="del mod">
          <ac:chgData name="Nir Hemed" userId="4f75dda9-66f0-4f3b-8d1d-322dafaec5cf" providerId="ADAL" clId="{5764C13D-0366-47DB-8978-7F439DAF1614}" dt="2023-06-02T15:26:30.012" v="2772"/>
          <ac:inkMkLst>
            <pc:docMk/>
            <pc:sldMk cId="3766221863" sldId="293"/>
            <ac:inkMk id="7" creationId="{3EBA0B06-CC40-649D-7195-5AB6DFAD03B2}"/>
          </ac:inkMkLst>
        </pc:inkChg>
        <pc:inkChg chg="del mod">
          <ac:chgData name="Nir Hemed" userId="4f75dda9-66f0-4f3b-8d1d-322dafaec5cf" providerId="ADAL" clId="{5764C13D-0366-47DB-8978-7F439DAF1614}" dt="2023-06-02T15:26:30.013" v="2779"/>
          <ac:inkMkLst>
            <pc:docMk/>
            <pc:sldMk cId="3766221863" sldId="293"/>
            <ac:inkMk id="9" creationId="{A0C1D766-5BBC-B653-919D-37E1EC51DEA9}"/>
          </ac:inkMkLst>
        </pc:inkChg>
        <pc:inkChg chg="del mod">
          <ac:chgData name="Nir Hemed" userId="4f75dda9-66f0-4f3b-8d1d-322dafaec5cf" providerId="ADAL" clId="{5764C13D-0366-47DB-8978-7F439DAF1614}" dt="2023-06-02T15:26:30.013" v="2778"/>
          <ac:inkMkLst>
            <pc:docMk/>
            <pc:sldMk cId="3766221863" sldId="293"/>
            <ac:inkMk id="11" creationId="{52F1101D-39D6-3DA3-F76D-DAB9EB8E9341}"/>
          </ac:inkMkLst>
        </pc:inkChg>
        <pc:inkChg chg="del mod">
          <ac:chgData name="Nir Hemed" userId="4f75dda9-66f0-4f3b-8d1d-322dafaec5cf" providerId="ADAL" clId="{5764C13D-0366-47DB-8978-7F439DAF1614}" dt="2023-06-02T15:26:31.879" v="2782"/>
          <ac:inkMkLst>
            <pc:docMk/>
            <pc:sldMk cId="3766221863" sldId="293"/>
            <ac:inkMk id="13" creationId="{394D2486-1F6C-BD04-6CC5-39646A305E30}"/>
          </ac:inkMkLst>
        </pc:inkChg>
        <pc:inkChg chg="del mod">
          <ac:chgData name="Nir Hemed" userId="4f75dda9-66f0-4f3b-8d1d-322dafaec5cf" providerId="ADAL" clId="{5764C13D-0366-47DB-8978-7F439DAF1614}" dt="2023-06-02T15:26:31.879" v="2789"/>
          <ac:inkMkLst>
            <pc:docMk/>
            <pc:sldMk cId="3766221863" sldId="293"/>
            <ac:inkMk id="15" creationId="{1AE9921D-4817-2C46-CB74-35ACF4584B1B}"/>
          </ac:inkMkLst>
        </pc:inkChg>
        <pc:inkChg chg="del mod">
          <ac:chgData name="Nir Hemed" userId="4f75dda9-66f0-4f3b-8d1d-322dafaec5cf" providerId="ADAL" clId="{5764C13D-0366-47DB-8978-7F439DAF1614}" dt="2023-06-02T15:26:30.013" v="2777"/>
          <ac:inkMkLst>
            <pc:docMk/>
            <pc:sldMk cId="3766221863" sldId="293"/>
            <ac:inkMk id="16" creationId="{401532D4-71F1-247B-2EDA-377ECA693EE6}"/>
          </ac:inkMkLst>
        </pc:inkChg>
        <pc:inkChg chg="del mod">
          <ac:chgData name="Nir Hemed" userId="4f75dda9-66f0-4f3b-8d1d-322dafaec5cf" providerId="ADAL" clId="{5764C13D-0366-47DB-8978-7F439DAF1614}" dt="2023-06-02T15:26:31.879" v="2792"/>
          <ac:inkMkLst>
            <pc:docMk/>
            <pc:sldMk cId="3766221863" sldId="293"/>
            <ac:inkMk id="17" creationId="{2217646B-A96D-C1EC-D70F-31CF1FC32267}"/>
          </ac:inkMkLst>
        </pc:inkChg>
        <pc:inkChg chg="del mod">
          <ac:chgData name="Nir Hemed" userId="4f75dda9-66f0-4f3b-8d1d-322dafaec5cf" providerId="ADAL" clId="{5764C13D-0366-47DB-8978-7F439DAF1614}" dt="2023-06-02T15:26:31.879" v="2784"/>
          <ac:inkMkLst>
            <pc:docMk/>
            <pc:sldMk cId="3766221863" sldId="293"/>
            <ac:inkMk id="18" creationId="{746F8D65-7DF1-31DC-D9FC-BB1EDDAF6479}"/>
          </ac:inkMkLst>
        </pc:inkChg>
        <pc:inkChg chg="del mod">
          <ac:chgData name="Nir Hemed" userId="4f75dda9-66f0-4f3b-8d1d-322dafaec5cf" providerId="ADAL" clId="{5764C13D-0366-47DB-8978-7F439DAF1614}" dt="2023-06-02T15:26:31.879" v="2788"/>
          <ac:inkMkLst>
            <pc:docMk/>
            <pc:sldMk cId="3766221863" sldId="293"/>
            <ac:inkMk id="19" creationId="{583D1764-6F7E-388B-557C-3E70B666C7F1}"/>
          </ac:inkMkLst>
        </pc:inkChg>
        <pc:inkChg chg="del mod">
          <ac:chgData name="Nir Hemed" userId="4f75dda9-66f0-4f3b-8d1d-322dafaec5cf" providerId="ADAL" clId="{5764C13D-0366-47DB-8978-7F439DAF1614}" dt="2023-06-02T15:26:31.879" v="2790"/>
          <ac:inkMkLst>
            <pc:docMk/>
            <pc:sldMk cId="3766221863" sldId="293"/>
            <ac:inkMk id="20" creationId="{9F2BF648-1AC9-74C7-D698-CF6B0D468520}"/>
          </ac:inkMkLst>
        </pc:inkChg>
        <pc:inkChg chg="del mod">
          <ac:chgData name="Nir Hemed" userId="4f75dda9-66f0-4f3b-8d1d-322dafaec5cf" providerId="ADAL" clId="{5764C13D-0366-47DB-8978-7F439DAF1614}" dt="2023-06-02T15:26:31.879" v="2783"/>
          <ac:inkMkLst>
            <pc:docMk/>
            <pc:sldMk cId="3766221863" sldId="293"/>
            <ac:inkMk id="21" creationId="{93480500-2D0E-6527-6EC4-2F3D34B2C3B9}"/>
          </ac:inkMkLst>
        </pc:inkChg>
        <pc:inkChg chg="del mod">
          <ac:chgData name="Nir Hemed" userId="4f75dda9-66f0-4f3b-8d1d-322dafaec5cf" providerId="ADAL" clId="{5764C13D-0366-47DB-8978-7F439DAF1614}" dt="2023-06-02T15:26:31.879" v="2785"/>
          <ac:inkMkLst>
            <pc:docMk/>
            <pc:sldMk cId="3766221863" sldId="293"/>
            <ac:inkMk id="22" creationId="{F3CA35C7-29A8-0121-8549-8DE3C4DF9114}"/>
          </ac:inkMkLst>
        </pc:inkChg>
        <pc:inkChg chg="del mod">
          <ac:chgData name="Nir Hemed" userId="4f75dda9-66f0-4f3b-8d1d-322dafaec5cf" providerId="ADAL" clId="{5764C13D-0366-47DB-8978-7F439DAF1614}" dt="2023-06-02T15:26:31.878" v="2780"/>
          <ac:inkMkLst>
            <pc:docMk/>
            <pc:sldMk cId="3766221863" sldId="293"/>
            <ac:inkMk id="23" creationId="{893E2C4C-EA78-AA4F-47F7-6282AA18EB99}"/>
          </ac:inkMkLst>
        </pc:inkChg>
        <pc:inkChg chg="del mod">
          <ac:chgData name="Nir Hemed" userId="4f75dda9-66f0-4f3b-8d1d-322dafaec5cf" providerId="ADAL" clId="{5764C13D-0366-47DB-8978-7F439DAF1614}" dt="2023-06-02T15:26:31.879" v="2787"/>
          <ac:inkMkLst>
            <pc:docMk/>
            <pc:sldMk cId="3766221863" sldId="293"/>
            <ac:inkMk id="24" creationId="{7BA959A0-F123-C1E4-C332-B64159FD8D0E}"/>
          </ac:inkMkLst>
        </pc:inkChg>
        <pc:inkChg chg="del mod">
          <ac:chgData name="Nir Hemed" userId="4f75dda9-66f0-4f3b-8d1d-322dafaec5cf" providerId="ADAL" clId="{5764C13D-0366-47DB-8978-7F439DAF1614}" dt="2023-06-02T15:26:31.879" v="2781"/>
          <ac:inkMkLst>
            <pc:docMk/>
            <pc:sldMk cId="3766221863" sldId="293"/>
            <ac:inkMk id="25" creationId="{DB699710-B6A1-36D8-CCEB-C0DF730E199E}"/>
          </ac:inkMkLst>
        </pc:inkChg>
        <pc:inkChg chg="del mod">
          <ac:chgData name="Nir Hemed" userId="4f75dda9-66f0-4f3b-8d1d-322dafaec5cf" providerId="ADAL" clId="{5764C13D-0366-47DB-8978-7F439DAF1614}" dt="2023-06-02T15:26:31.879" v="2791"/>
          <ac:inkMkLst>
            <pc:docMk/>
            <pc:sldMk cId="3766221863" sldId="293"/>
            <ac:inkMk id="26" creationId="{95384337-679E-8004-6EB5-8F438A2C8F90}"/>
          </ac:inkMkLst>
        </pc:inkChg>
        <pc:inkChg chg="del mod">
          <ac:chgData name="Nir Hemed" userId="4f75dda9-66f0-4f3b-8d1d-322dafaec5cf" providerId="ADAL" clId="{5764C13D-0366-47DB-8978-7F439DAF1614}" dt="2023-06-02T15:26:31.879" v="2786"/>
          <ac:inkMkLst>
            <pc:docMk/>
            <pc:sldMk cId="3766221863" sldId="293"/>
            <ac:inkMk id="27" creationId="{0075893E-4B23-172E-4060-009B9F4ECD4B}"/>
          </ac:inkMkLst>
        </pc:inkChg>
        <pc:inkChg chg="add mod">
          <ac:chgData name="Nir Hemed" userId="4f75dda9-66f0-4f3b-8d1d-322dafaec5cf" providerId="ADAL" clId="{5764C13D-0366-47DB-8978-7F439DAF1614}" dt="2023-06-02T15:26:30.012" v="2775"/>
          <ac:inkMkLst>
            <pc:docMk/>
            <pc:sldMk cId="3766221863" sldId="293"/>
            <ac:inkMk id="28" creationId="{26B4DC0E-64D9-9874-9A96-AE614468AFC3}"/>
          </ac:inkMkLst>
        </pc:inkChg>
        <pc:inkChg chg="add del mod">
          <ac:chgData name="Nir Hemed" userId="4f75dda9-66f0-4f3b-8d1d-322dafaec5cf" providerId="ADAL" clId="{5764C13D-0366-47DB-8978-7F439DAF1614}" dt="2023-06-02T15:26:30.012" v="2775"/>
          <ac:inkMkLst>
            <pc:docMk/>
            <pc:sldMk cId="3766221863" sldId="293"/>
            <ac:inkMk id="30" creationId="{0E8CC268-16BA-F07A-CCAE-E591C9B10905}"/>
          </ac:inkMkLst>
        </pc:inkChg>
      </pc:sldChg>
      <pc:sldChg chg="addSp delSp modSp add mod">
        <pc:chgData name="Nir Hemed" userId="4f75dda9-66f0-4f3b-8d1d-322dafaec5cf" providerId="ADAL" clId="{5764C13D-0366-47DB-8978-7F439DAF1614}" dt="2023-06-02T15:41:02.513" v="2908"/>
        <pc:sldMkLst>
          <pc:docMk/>
          <pc:sldMk cId="957589320" sldId="294"/>
        </pc:sldMkLst>
        <pc:spChg chg="mod">
          <ac:chgData name="Nir Hemed" userId="4f75dda9-66f0-4f3b-8d1d-322dafaec5cf" providerId="ADAL" clId="{5764C13D-0366-47DB-8978-7F439DAF1614}" dt="2023-06-02T15:41:02.513" v="2908"/>
          <ac:spMkLst>
            <pc:docMk/>
            <pc:sldMk cId="957589320" sldId="294"/>
            <ac:spMk id="2" creationId="{1ACB00D2-0D3C-8DF9-2E6B-3BC178CF0E04}"/>
          </ac:spMkLst>
        </pc:spChg>
        <pc:picChg chg="del mod">
          <ac:chgData name="Nir Hemed" userId="4f75dda9-66f0-4f3b-8d1d-322dafaec5cf" providerId="ADAL" clId="{5764C13D-0366-47DB-8978-7F439DAF1614}" dt="2023-06-02T15:31:15.304" v="2809" actId="478"/>
          <ac:picMkLst>
            <pc:docMk/>
            <pc:sldMk cId="957589320" sldId="294"/>
            <ac:picMk id="1026" creationId="{A9CD6B45-2C8C-D4AA-5324-9309FC23855E}"/>
          </ac:picMkLst>
        </pc:picChg>
        <pc:picChg chg="del">
          <ac:chgData name="Nir Hemed" userId="4f75dda9-66f0-4f3b-8d1d-322dafaec5cf" providerId="ADAL" clId="{5764C13D-0366-47DB-8978-7F439DAF1614}" dt="2023-06-02T15:31:15.744" v="2810" actId="478"/>
          <ac:picMkLst>
            <pc:docMk/>
            <pc:sldMk cId="957589320" sldId="294"/>
            <ac:picMk id="1028" creationId="{EFF3AC2A-DE83-60C2-2132-66C14D866F46}"/>
          </ac:picMkLst>
        </pc:picChg>
        <pc:picChg chg="add mod">
          <ac:chgData name="Nir Hemed" userId="4f75dda9-66f0-4f3b-8d1d-322dafaec5cf" providerId="ADAL" clId="{5764C13D-0366-47DB-8978-7F439DAF1614}" dt="2023-06-02T15:32:07.861" v="2823" actId="1076"/>
          <ac:picMkLst>
            <pc:docMk/>
            <pc:sldMk cId="957589320" sldId="294"/>
            <ac:picMk id="2050" creationId="{10B49250-58DF-7DF7-296B-021545F14D59}"/>
          </ac:picMkLst>
        </pc:picChg>
        <pc:picChg chg="add mod">
          <ac:chgData name="Nir Hemed" userId="4f75dda9-66f0-4f3b-8d1d-322dafaec5cf" providerId="ADAL" clId="{5764C13D-0366-47DB-8978-7F439DAF1614}" dt="2023-06-02T15:32:00.917" v="2820" actId="1076"/>
          <ac:picMkLst>
            <pc:docMk/>
            <pc:sldMk cId="957589320" sldId="294"/>
            <ac:picMk id="2052" creationId="{C0715367-C836-6AE5-EE4D-0AB53F427827}"/>
          </ac:picMkLst>
        </pc:picChg>
      </pc:sldChg>
      <pc:sldChg chg="addSp delSp modSp add mod">
        <pc:chgData name="Nir Hemed" userId="4f75dda9-66f0-4f3b-8d1d-322dafaec5cf" providerId="ADAL" clId="{5764C13D-0366-47DB-8978-7F439DAF1614}" dt="2023-06-02T15:41:04.740" v="2909"/>
        <pc:sldMkLst>
          <pc:docMk/>
          <pc:sldMk cId="3170343649" sldId="295"/>
        </pc:sldMkLst>
        <pc:spChg chg="mod">
          <ac:chgData name="Nir Hemed" userId="4f75dda9-66f0-4f3b-8d1d-322dafaec5cf" providerId="ADAL" clId="{5764C13D-0366-47DB-8978-7F439DAF1614}" dt="2023-06-02T15:41:04.740" v="2909"/>
          <ac:spMkLst>
            <pc:docMk/>
            <pc:sldMk cId="3170343649" sldId="295"/>
            <ac:spMk id="2" creationId="{1ACB00D2-0D3C-8DF9-2E6B-3BC178CF0E04}"/>
          </ac:spMkLst>
        </pc:spChg>
        <pc:picChg chg="del">
          <ac:chgData name="Nir Hemed" userId="4f75dda9-66f0-4f3b-8d1d-322dafaec5cf" providerId="ADAL" clId="{5764C13D-0366-47DB-8978-7F439DAF1614}" dt="2023-06-02T15:32:14.177" v="2826" actId="478"/>
          <ac:picMkLst>
            <pc:docMk/>
            <pc:sldMk cId="3170343649" sldId="295"/>
            <ac:picMk id="2050" creationId="{10B49250-58DF-7DF7-296B-021545F14D59}"/>
          </ac:picMkLst>
        </pc:picChg>
        <pc:picChg chg="del">
          <ac:chgData name="Nir Hemed" userId="4f75dda9-66f0-4f3b-8d1d-322dafaec5cf" providerId="ADAL" clId="{5764C13D-0366-47DB-8978-7F439DAF1614}" dt="2023-06-02T15:32:13.848" v="2825" actId="478"/>
          <ac:picMkLst>
            <pc:docMk/>
            <pc:sldMk cId="3170343649" sldId="295"/>
            <ac:picMk id="2052" creationId="{C0715367-C836-6AE5-EE4D-0AB53F427827}"/>
          </ac:picMkLst>
        </pc:picChg>
        <pc:picChg chg="add mod">
          <ac:chgData name="Nir Hemed" userId="4f75dda9-66f0-4f3b-8d1d-322dafaec5cf" providerId="ADAL" clId="{5764C13D-0366-47DB-8978-7F439DAF1614}" dt="2023-06-02T15:32:33.961" v="2831" actId="1076"/>
          <ac:picMkLst>
            <pc:docMk/>
            <pc:sldMk cId="3170343649" sldId="295"/>
            <ac:picMk id="3074" creationId="{52C1B751-6323-1C2D-8A16-792401B8CAE3}"/>
          </ac:picMkLst>
        </pc:picChg>
      </pc:sldChg>
      <pc:sldChg chg="addSp delSp modSp add mod">
        <pc:chgData name="Nir Hemed" userId="4f75dda9-66f0-4f3b-8d1d-322dafaec5cf" providerId="ADAL" clId="{5764C13D-0366-47DB-8978-7F439DAF1614}" dt="2023-06-02T16:03:35.973" v="3281" actId="1076"/>
        <pc:sldMkLst>
          <pc:docMk/>
          <pc:sldMk cId="771191770" sldId="296"/>
        </pc:sldMkLst>
        <pc:spChg chg="mod">
          <ac:chgData name="Nir Hemed" userId="4f75dda9-66f0-4f3b-8d1d-322dafaec5cf" providerId="ADAL" clId="{5764C13D-0366-47DB-8978-7F439DAF1614}" dt="2023-06-02T15:41:08.400" v="2910"/>
          <ac:spMkLst>
            <pc:docMk/>
            <pc:sldMk cId="771191770" sldId="296"/>
            <ac:spMk id="2" creationId="{1ACB00D2-0D3C-8DF9-2E6B-3BC178CF0E04}"/>
          </ac:spMkLst>
        </pc:spChg>
        <pc:spChg chg="add mod">
          <ac:chgData name="Nir Hemed" userId="4f75dda9-66f0-4f3b-8d1d-322dafaec5cf" providerId="ADAL" clId="{5764C13D-0366-47DB-8978-7F439DAF1614}" dt="2023-06-02T16:03:35.973" v="3281" actId="1076"/>
          <ac:spMkLst>
            <pc:docMk/>
            <pc:sldMk cId="771191770" sldId="296"/>
            <ac:spMk id="3" creationId="{33BAA014-4D7C-D639-7344-208F15F8D10D}"/>
          </ac:spMkLst>
        </pc:spChg>
        <pc:picChg chg="add mod">
          <ac:chgData name="Nir Hemed" userId="4f75dda9-66f0-4f3b-8d1d-322dafaec5cf" providerId="ADAL" clId="{5764C13D-0366-47DB-8978-7F439DAF1614}" dt="2023-06-02T15:36:29.159" v="2870" actId="1076"/>
          <ac:picMkLst>
            <pc:docMk/>
            <pc:sldMk cId="771191770" sldId="296"/>
            <ac:picMk id="5" creationId="{481A1880-8147-11F1-6183-48D28ABBA77B}"/>
          </ac:picMkLst>
        </pc:picChg>
        <pc:picChg chg="del">
          <ac:chgData name="Nir Hemed" userId="4f75dda9-66f0-4f3b-8d1d-322dafaec5cf" providerId="ADAL" clId="{5764C13D-0366-47DB-8978-7F439DAF1614}" dt="2023-06-02T15:36:26.871" v="2869" actId="478"/>
          <ac:picMkLst>
            <pc:docMk/>
            <pc:sldMk cId="771191770" sldId="296"/>
            <ac:picMk id="10" creationId="{AF7E8451-52F4-6A5B-5462-9C0A8BA29E82}"/>
          </ac:picMkLst>
        </pc:picChg>
        <pc:picChg chg="del">
          <ac:chgData name="Nir Hemed" userId="4f75dda9-66f0-4f3b-8d1d-322dafaec5cf" providerId="ADAL" clId="{5764C13D-0366-47DB-8978-7F439DAF1614}" dt="2023-06-02T15:32:45.596" v="2835" actId="478"/>
          <ac:picMkLst>
            <pc:docMk/>
            <pc:sldMk cId="771191770" sldId="296"/>
            <ac:picMk id="3074" creationId="{52C1B751-6323-1C2D-8A16-792401B8CAE3}"/>
          </ac:picMkLst>
        </pc:picChg>
        <pc:picChg chg="add mod">
          <ac:chgData name="Nir Hemed" userId="4f75dda9-66f0-4f3b-8d1d-322dafaec5cf" providerId="ADAL" clId="{5764C13D-0366-47DB-8978-7F439DAF1614}" dt="2023-06-02T15:33:17.829" v="2842" actId="1076"/>
          <ac:picMkLst>
            <pc:docMk/>
            <pc:sldMk cId="771191770" sldId="296"/>
            <ac:picMk id="4098" creationId="{F5EF2AC4-2D5A-A265-632C-07D102A57DDA}"/>
          </ac:picMkLst>
        </pc:picChg>
      </pc:sldChg>
      <pc:sldChg chg="new del">
        <pc:chgData name="Nir Hemed" userId="4f75dda9-66f0-4f3b-8d1d-322dafaec5cf" providerId="ADAL" clId="{5764C13D-0366-47DB-8978-7F439DAF1614}" dt="2023-06-02T15:32:41.376" v="2833" actId="2696"/>
        <pc:sldMkLst>
          <pc:docMk/>
          <pc:sldMk cId="1130521741" sldId="296"/>
        </pc:sldMkLst>
      </pc:sldChg>
      <pc:sldChg chg="addSp delSp modSp add mod">
        <pc:chgData name="Nir Hemed" userId="4f75dda9-66f0-4f3b-8d1d-322dafaec5cf" providerId="ADAL" clId="{5764C13D-0366-47DB-8978-7F439DAF1614}" dt="2023-06-03T16:25:35.287" v="3460" actId="14100"/>
        <pc:sldMkLst>
          <pc:docMk/>
          <pc:sldMk cId="593384714" sldId="297"/>
        </pc:sldMkLst>
        <pc:spChg chg="mod">
          <ac:chgData name="Nir Hemed" userId="4f75dda9-66f0-4f3b-8d1d-322dafaec5cf" providerId="ADAL" clId="{5764C13D-0366-47DB-8978-7F439DAF1614}" dt="2023-06-02T15:50:29.756" v="2980" actId="1076"/>
          <ac:spMkLst>
            <pc:docMk/>
            <pc:sldMk cId="593384714" sldId="297"/>
            <ac:spMk id="2" creationId="{1ACB00D2-0D3C-8DF9-2E6B-3BC178CF0E04}"/>
          </ac:spMkLst>
        </pc:spChg>
        <pc:spChg chg="del mod">
          <ac:chgData name="Nir Hemed" userId="4f75dda9-66f0-4f3b-8d1d-322dafaec5cf" providerId="ADAL" clId="{5764C13D-0366-47DB-8978-7F439DAF1614}" dt="2023-06-02T15:37:44.267" v="2889" actId="478"/>
          <ac:spMkLst>
            <pc:docMk/>
            <pc:sldMk cId="593384714" sldId="297"/>
            <ac:spMk id="3" creationId="{33BAA014-4D7C-D639-7344-208F15F8D10D}"/>
          </ac:spMkLst>
        </pc:spChg>
        <pc:spChg chg="add mod">
          <ac:chgData name="Nir Hemed" userId="4f75dda9-66f0-4f3b-8d1d-322dafaec5cf" providerId="ADAL" clId="{5764C13D-0366-47DB-8978-7F439DAF1614}" dt="2023-06-02T15:51:56.254" v="3006" actId="20577"/>
          <ac:spMkLst>
            <pc:docMk/>
            <pc:sldMk cId="593384714" sldId="297"/>
            <ac:spMk id="7" creationId="{16B3A112-E0D8-E793-C035-98F32F1499C9}"/>
          </ac:spMkLst>
        </pc:spChg>
        <pc:spChg chg="del">
          <ac:chgData name="Nir Hemed" userId="4f75dda9-66f0-4f3b-8d1d-322dafaec5cf" providerId="ADAL" clId="{5764C13D-0366-47DB-8978-7F439DAF1614}" dt="2023-06-02T15:37:46.740" v="2891" actId="478"/>
          <ac:spMkLst>
            <pc:docMk/>
            <pc:sldMk cId="593384714" sldId="297"/>
            <ac:spMk id="12" creationId="{D53ACF35-01DB-DDEE-5A1F-C2A1B66E00B6}"/>
          </ac:spMkLst>
        </pc:spChg>
        <pc:picChg chg="del">
          <ac:chgData name="Nir Hemed" userId="4f75dda9-66f0-4f3b-8d1d-322dafaec5cf" providerId="ADAL" clId="{5764C13D-0366-47DB-8978-7F439DAF1614}" dt="2023-06-02T15:37:47.667" v="2892" actId="478"/>
          <ac:picMkLst>
            <pc:docMk/>
            <pc:sldMk cId="593384714" sldId="297"/>
            <ac:picMk id="5" creationId="{481A1880-8147-11F1-6183-48D28ABBA77B}"/>
          </ac:picMkLst>
        </pc:picChg>
        <pc:picChg chg="add mod">
          <ac:chgData name="Nir Hemed" userId="4f75dda9-66f0-4f3b-8d1d-322dafaec5cf" providerId="ADAL" clId="{5764C13D-0366-47DB-8978-7F439DAF1614}" dt="2023-06-02T15:38:04.713" v="2895" actId="1076"/>
          <ac:picMkLst>
            <pc:docMk/>
            <pc:sldMk cId="593384714" sldId="297"/>
            <ac:picMk id="6" creationId="{7E0C53AC-3AB0-B882-4A23-72DFC2A1B170}"/>
          </ac:picMkLst>
        </pc:picChg>
        <pc:picChg chg="del">
          <ac:chgData name="Nir Hemed" userId="4f75dda9-66f0-4f3b-8d1d-322dafaec5cf" providerId="ADAL" clId="{5764C13D-0366-47DB-8978-7F439DAF1614}" dt="2023-06-02T15:37:46.308" v="2890" actId="478"/>
          <ac:picMkLst>
            <pc:docMk/>
            <pc:sldMk cId="593384714" sldId="297"/>
            <ac:picMk id="8" creationId="{94D674EE-6F73-B811-CD1D-31A69F9D83C5}"/>
          </ac:picMkLst>
        </pc:picChg>
        <pc:picChg chg="add mod">
          <ac:chgData name="Nir Hemed" userId="4f75dda9-66f0-4f3b-8d1d-322dafaec5cf" providerId="ADAL" clId="{5764C13D-0366-47DB-8978-7F439DAF1614}" dt="2023-06-03T16:25:25.823" v="3458" actId="1076"/>
          <ac:picMkLst>
            <pc:docMk/>
            <pc:sldMk cId="593384714" sldId="297"/>
            <ac:picMk id="3074" creationId="{F14C153E-8FEE-BFE2-C7FA-F5DA29AD4E36}"/>
          </ac:picMkLst>
        </pc:picChg>
        <pc:picChg chg="del">
          <ac:chgData name="Nir Hemed" userId="4f75dda9-66f0-4f3b-8d1d-322dafaec5cf" providerId="ADAL" clId="{5764C13D-0366-47DB-8978-7F439DAF1614}" dt="2023-06-02T15:37:30.758" v="2872" actId="478"/>
          <ac:picMkLst>
            <pc:docMk/>
            <pc:sldMk cId="593384714" sldId="297"/>
            <ac:picMk id="4098" creationId="{F5EF2AC4-2D5A-A265-632C-07D102A57DDA}"/>
          </ac:picMkLst>
        </pc:picChg>
        <pc:picChg chg="add mod">
          <ac:chgData name="Nir Hemed" userId="4f75dda9-66f0-4f3b-8d1d-322dafaec5cf" providerId="ADAL" clId="{5764C13D-0366-47DB-8978-7F439DAF1614}" dt="2023-06-03T16:25:30.440" v="3459" actId="14100"/>
          <ac:picMkLst>
            <pc:docMk/>
            <pc:sldMk cId="593384714" sldId="297"/>
            <ac:picMk id="5122" creationId="{780B37CE-A5F0-557C-B792-80698F502624}"/>
          </ac:picMkLst>
        </pc:picChg>
        <pc:picChg chg="add del mod">
          <ac:chgData name="Nir Hemed" userId="4f75dda9-66f0-4f3b-8d1d-322dafaec5cf" providerId="ADAL" clId="{5764C13D-0366-47DB-8978-7F439DAF1614}" dt="2023-06-03T16:24:22.109" v="3452" actId="478"/>
          <ac:picMkLst>
            <pc:docMk/>
            <pc:sldMk cId="593384714" sldId="297"/>
            <ac:picMk id="5124" creationId="{7C73120A-D776-2BEC-E3AD-9E5366FF880A}"/>
          </ac:picMkLst>
        </pc:picChg>
        <pc:picChg chg="add mod">
          <ac:chgData name="Nir Hemed" userId="4f75dda9-66f0-4f3b-8d1d-322dafaec5cf" providerId="ADAL" clId="{5764C13D-0366-47DB-8978-7F439DAF1614}" dt="2023-06-03T16:25:35.287" v="3460" actId="14100"/>
          <ac:picMkLst>
            <pc:docMk/>
            <pc:sldMk cId="593384714" sldId="297"/>
            <ac:picMk id="5126" creationId="{998E0073-FEAA-1DAB-A2CD-F4CA3B871D28}"/>
          </ac:picMkLst>
        </pc:picChg>
      </pc:sldChg>
      <pc:sldChg chg="addSp delSp modSp add mod">
        <pc:chgData name="Nir Hemed" userId="4f75dda9-66f0-4f3b-8d1d-322dafaec5cf" providerId="ADAL" clId="{5764C13D-0366-47DB-8978-7F439DAF1614}" dt="2023-06-02T16:05:26.286" v="3287" actId="1076"/>
        <pc:sldMkLst>
          <pc:docMk/>
          <pc:sldMk cId="1085637993" sldId="298"/>
        </pc:sldMkLst>
        <pc:spChg chg="add mod">
          <ac:chgData name="Nir Hemed" userId="4f75dda9-66f0-4f3b-8d1d-322dafaec5cf" providerId="ADAL" clId="{5764C13D-0366-47DB-8978-7F439DAF1614}" dt="2023-06-02T16:02:51.414" v="3256" actId="1076"/>
          <ac:spMkLst>
            <pc:docMk/>
            <pc:sldMk cId="1085637993" sldId="298"/>
            <ac:spMk id="3" creationId="{0315A9C8-D881-F542-AA06-A831A5945A86}"/>
          </ac:spMkLst>
        </pc:spChg>
        <pc:spChg chg="add mod">
          <ac:chgData name="Nir Hemed" userId="4f75dda9-66f0-4f3b-8d1d-322dafaec5cf" providerId="ADAL" clId="{5764C13D-0366-47DB-8978-7F439DAF1614}" dt="2023-06-02T16:02:47.390" v="3255" actId="1076"/>
          <ac:spMkLst>
            <pc:docMk/>
            <pc:sldMk cId="1085637993" sldId="298"/>
            <ac:spMk id="4" creationId="{503ABCDF-8606-FD4E-571C-C243640FA896}"/>
          </ac:spMkLst>
        </pc:spChg>
        <pc:spChg chg="add mod">
          <ac:chgData name="Nir Hemed" userId="4f75dda9-66f0-4f3b-8d1d-322dafaec5cf" providerId="ADAL" clId="{5764C13D-0366-47DB-8978-7F439DAF1614}" dt="2023-06-02T16:02:47.390" v="3255" actId="1076"/>
          <ac:spMkLst>
            <pc:docMk/>
            <pc:sldMk cId="1085637993" sldId="298"/>
            <ac:spMk id="5" creationId="{B6E68215-4EB4-61BD-0CD0-FD337DFEDD90}"/>
          </ac:spMkLst>
        </pc:spChg>
        <pc:spChg chg="del">
          <ac:chgData name="Nir Hemed" userId="4f75dda9-66f0-4f3b-8d1d-322dafaec5cf" providerId="ADAL" clId="{5764C13D-0366-47DB-8978-7F439DAF1614}" dt="2023-06-02T15:47:01.528" v="2944" actId="478"/>
          <ac:spMkLst>
            <pc:docMk/>
            <pc:sldMk cId="1085637993" sldId="298"/>
            <ac:spMk id="7" creationId="{16B3A112-E0D8-E793-C035-98F32F1499C9}"/>
          </ac:spMkLst>
        </pc:spChg>
        <pc:spChg chg="add mod">
          <ac:chgData name="Nir Hemed" userId="4f75dda9-66f0-4f3b-8d1d-322dafaec5cf" providerId="ADAL" clId="{5764C13D-0366-47DB-8978-7F439DAF1614}" dt="2023-06-02T16:02:47.390" v="3255" actId="1076"/>
          <ac:spMkLst>
            <pc:docMk/>
            <pc:sldMk cId="1085637993" sldId="298"/>
            <ac:spMk id="8" creationId="{2A939865-72BD-0726-45C3-0D04C26939FB}"/>
          </ac:spMkLst>
        </pc:spChg>
        <pc:spChg chg="add del">
          <ac:chgData name="Nir Hemed" userId="4f75dda9-66f0-4f3b-8d1d-322dafaec5cf" providerId="ADAL" clId="{5764C13D-0366-47DB-8978-7F439DAF1614}" dt="2023-06-02T16:01:13.033" v="3225" actId="478"/>
          <ac:spMkLst>
            <pc:docMk/>
            <pc:sldMk cId="1085637993" sldId="298"/>
            <ac:spMk id="10" creationId="{79E8CF1F-2A52-6365-299D-B574420DFB49}"/>
          </ac:spMkLst>
        </pc:spChg>
        <pc:spChg chg="add mod">
          <ac:chgData name="Nir Hemed" userId="4f75dda9-66f0-4f3b-8d1d-322dafaec5cf" providerId="ADAL" clId="{5764C13D-0366-47DB-8978-7F439DAF1614}" dt="2023-06-02T16:02:47.390" v="3255" actId="1076"/>
          <ac:spMkLst>
            <pc:docMk/>
            <pc:sldMk cId="1085637993" sldId="298"/>
            <ac:spMk id="11" creationId="{E90B7A7E-68A0-5AD5-5752-629AED2A27DF}"/>
          </ac:spMkLst>
        </pc:spChg>
        <pc:picChg chg="mod">
          <ac:chgData name="Nir Hemed" userId="4f75dda9-66f0-4f3b-8d1d-322dafaec5cf" providerId="ADAL" clId="{5764C13D-0366-47DB-8978-7F439DAF1614}" dt="2023-06-02T16:05:26.286" v="3287" actId="1076"/>
          <ac:picMkLst>
            <pc:docMk/>
            <pc:sldMk cId="1085637993" sldId="298"/>
            <ac:picMk id="6" creationId="{7E0C53AC-3AB0-B882-4A23-72DFC2A1B170}"/>
          </ac:picMkLst>
        </pc:picChg>
        <pc:picChg chg="add del mod">
          <ac:chgData name="Nir Hemed" userId="4f75dda9-66f0-4f3b-8d1d-322dafaec5cf" providerId="ADAL" clId="{5764C13D-0366-47DB-8978-7F439DAF1614}" dt="2023-06-02T16:05:13.245" v="3286" actId="478"/>
          <ac:picMkLst>
            <pc:docMk/>
            <pc:sldMk cId="1085637993" sldId="298"/>
            <ac:picMk id="13" creationId="{3D401AB2-D14E-CE5D-F20F-C2D65F606045}"/>
          </ac:picMkLst>
        </pc:picChg>
        <pc:inkChg chg="mod">
          <ac:chgData name="Nir Hemed" userId="4f75dda9-66f0-4f3b-8d1d-322dafaec5cf" providerId="ADAL" clId="{5764C13D-0366-47DB-8978-7F439DAF1614}" dt="2023-06-02T16:02:47.390" v="3255" actId="1076"/>
          <ac:inkMkLst>
            <pc:docMk/>
            <pc:sldMk cId="1085637993" sldId="298"/>
            <ac:inkMk id="28" creationId="{26B4DC0E-64D9-9874-9A96-AE614468AFC3}"/>
          </ac:inkMkLst>
        </pc:inkChg>
      </pc:sldChg>
      <pc:sldChg chg="addSp delSp modSp add mod ord">
        <pc:chgData name="Nir Hemed" userId="4f75dda9-66f0-4f3b-8d1d-322dafaec5cf" providerId="ADAL" clId="{5764C13D-0366-47DB-8978-7F439DAF1614}" dt="2023-06-03T16:19:44.909" v="3418" actId="1076"/>
        <pc:sldMkLst>
          <pc:docMk/>
          <pc:sldMk cId="2404504336" sldId="299"/>
        </pc:sldMkLst>
        <pc:spChg chg="mod">
          <ac:chgData name="Nir Hemed" userId="4f75dda9-66f0-4f3b-8d1d-322dafaec5cf" providerId="ADAL" clId="{5764C13D-0366-47DB-8978-7F439DAF1614}" dt="2023-06-03T16:19:35.081" v="3414" actId="20577"/>
          <ac:spMkLst>
            <pc:docMk/>
            <pc:sldMk cId="2404504336" sldId="299"/>
            <ac:spMk id="12" creationId="{BD99456B-E009-6E55-E356-73D1B7D69478}"/>
          </ac:spMkLst>
        </pc:spChg>
        <pc:spChg chg="del mod">
          <ac:chgData name="Nir Hemed" userId="4f75dda9-66f0-4f3b-8d1d-322dafaec5cf" providerId="ADAL" clId="{5764C13D-0366-47DB-8978-7F439DAF1614}" dt="2023-06-03T16:13:21.632" v="3371" actId="478"/>
          <ac:spMkLst>
            <pc:docMk/>
            <pc:sldMk cId="2404504336" sldId="299"/>
            <ac:spMk id="13" creationId="{8A8E79B9-BD0D-AD50-F4FA-0DC336C81499}"/>
          </ac:spMkLst>
        </pc:spChg>
        <pc:picChg chg="add mod">
          <ac:chgData name="Nir Hemed" userId="4f75dda9-66f0-4f3b-8d1d-322dafaec5cf" providerId="ADAL" clId="{5764C13D-0366-47DB-8978-7F439DAF1614}" dt="2023-06-03T16:19:44.909" v="3418" actId="1076"/>
          <ac:picMkLst>
            <pc:docMk/>
            <pc:sldMk cId="2404504336" sldId="299"/>
            <ac:picMk id="2050" creationId="{2EC119CF-600C-E68A-A8A9-8453CADA9D12}"/>
          </ac:picMkLst>
        </pc:picChg>
      </pc:sldChg>
      <pc:sldChg chg="addSp delSp modSp add mod">
        <pc:chgData name="Nir Hemed" userId="4f75dda9-66f0-4f3b-8d1d-322dafaec5cf" providerId="ADAL" clId="{5764C13D-0366-47DB-8978-7F439DAF1614}" dt="2023-06-03T16:29:39.785" v="3541" actId="20577"/>
        <pc:sldMkLst>
          <pc:docMk/>
          <pc:sldMk cId="2131120742" sldId="300"/>
        </pc:sldMkLst>
        <pc:spChg chg="mod">
          <ac:chgData name="Nir Hemed" userId="4f75dda9-66f0-4f3b-8d1d-322dafaec5cf" providerId="ADAL" clId="{5764C13D-0366-47DB-8978-7F439DAF1614}" dt="2023-06-03T16:29:39.785" v="3541" actId="20577"/>
          <ac:spMkLst>
            <pc:docMk/>
            <pc:sldMk cId="2131120742" sldId="300"/>
            <ac:spMk id="3" creationId="{0315A9C8-D881-F542-AA06-A831A5945A86}"/>
          </ac:spMkLst>
        </pc:spChg>
        <pc:spChg chg="del">
          <ac:chgData name="Nir Hemed" userId="4f75dda9-66f0-4f3b-8d1d-322dafaec5cf" providerId="ADAL" clId="{5764C13D-0366-47DB-8978-7F439DAF1614}" dt="2023-06-03T16:25:47.988" v="3463" actId="478"/>
          <ac:spMkLst>
            <pc:docMk/>
            <pc:sldMk cId="2131120742" sldId="300"/>
            <ac:spMk id="4" creationId="{503ABCDF-8606-FD4E-571C-C243640FA896}"/>
          </ac:spMkLst>
        </pc:spChg>
        <pc:spChg chg="del mod">
          <ac:chgData name="Nir Hemed" userId="4f75dda9-66f0-4f3b-8d1d-322dafaec5cf" providerId="ADAL" clId="{5764C13D-0366-47DB-8978-7F439DAF1614}" dt="2023-06-03T16:25:48.605" v="3464" actId="478"/>
          <ac:spMkLst>
            <pc:docMk/>
            <pc:sldMk cId="2131120742" sldId="300"/>
            <ac:spMk id="5" creationId="{B6E68215-4EB4-61BD-0CD0-FD337DFEDD90}"/>
          </ac:spMkLst>
        </pc:spChg>
        <pc:spChg chg="add del mod">
          <ac:chgData name="Nir Hemed" userId="4f75dda9-66f0-4f3b-8d1d-322dafaec5cf" providerId="ADAL" clId="{5764C13D-0366-47DB-8978-7F439DAF1614}" dt="2023-06-03T16:27:50.004" v="3520"/>
          <ac:spMkLst>
            <pc:docMk/>
            <pc:sldMk cId="2131120742" sldId="300"/>
            <ac:spMk id="7" creationId="{216DD443-B24F-7120-16EB-EEE411B367DC}"/>
          </ac:spMkLst>
        </pc:spChg>
        <pc:spChg chg="del">
          <ac:chgData name="Nir Hemed" userId="4f75dda9-66f0-4f3b-8d1d-322dafaec5cf" providerId="ADAL" clId="{5764C13D-0366-47DB-8978-7F439DAF1614}" dt="2023-06-03T16:25:47.988" v="3463" actId="478"/>
          <ac:spMkLst>
            <pc:docMk/>
            <pc:sldMk cId="2131120742" sldId="300"/>
            <ac:spMk id="8" creationId="{2A939865-72BD-0726-45C3-0D04C26939FB}"/>
          </ac:spMkLst>
        </pc:spChg>
        <pc:spChg chg="del">
          <ac:chgData name="Nir Hemed" userId="4f75dda9-66f0-4f3b-8d1d-322dafaec5cf" providerId="ADAL" clId="{5764C13D-0366-47DB-8978-7F439DAF1614}" dt="2023-06-03T16:25:49.091" v="3465" actId="478"/>
          <ac:spMkLst>
            <pc:docMk/>
            <pc:sldMk cId="2131120742" sldId="300"/>
            <ac:spMk id="11" creationId="{E90B7A7E-68A0-5AD5-5752-629AED2A27DF}"/>
          </ac:spMkLst>
        </pc:spChg>
        <pc:inkChg chg="del">
          <ac:chgData name="Nir Hemed" userId="4f75dda9-66f0-4f3b-8d1d-322dafaec5cf" providerId="ADAL" clId="{5764C13D-0366-47DB-8978-7F439DAF1614}" dt="2023-06-03T16:25:47.988" v="3463" actId="478"/>
          <ac:inkMkLst>
            <pc:docMk/>
            <pc:sldMk cId="2131120742" sldId="300"/>
            <ac:inkMk id="28" creationId="{26B4DC0E-64D9-9874-9A96-AE614468AFC3}"/>
          </ac:inkMkLst>
        </pc:inkChg>
      </pc:sldChg>
      <pc:sldChg chg="addSp delSp modSp add mod">
        <pc:chgData name="Nir Hemed" userId="4f75dda9-66f0-4f3b-8d1d-322dafaec5cf" providerId="ADAL" clId="{5764C13D-0366-47DB-8978-7F439DAF1614}" dt="2023-06-03T16:52:06.798" v="3712" actId="1076"/>
        <pc:sldMkLst>
          <pc:docMk/>
          <pc:sldMk cId="2440442887" sldId="301"/>
        </pc:sldMkLst>
        <pc:spChg chg="mod">
          <ac:chgData name="Nir Hemed" userId="4f75dda9-66f0-4f3b-8d1d-322dafaec5cf" providerId="ADAL" clId="{5764C13D-0366-47DB-8978-7F439DAF1614}" dt="2023-06-03T16:51:46.772" v="3709" actId="14100"/>
          <ac:spMkLst>
            <pc:docMk/>
            <pc:sldMk cId="2440442887" sldId="301"/>
            <ac:spMk id="2" creationId="{1ACB00D2-0D3C-8DF9-2E6B-3BC178CF0E04}"/>
          </ac:spMkLst>
        </pc:spChg>
        <pc:spChg chg="del mod">
          <ac:chgData name="Nir Hemed" userId="4f75dda9-66f0-4f3b-8d1d-322dafaec5cf" providerId="ADAL" clId="{5764C13D-0366-47DB-8978-7F439DAF1614}" dt="2023-06-03T16:30:07.992" v="3562"/>
          <ac:spMkLst>
            <pc:docMk/>
            <pc:sldMk cId="2440442887" sldId="301"/>
            <ac:spMk id="3" creationId="{0315A9C8-D881-F542-AA06-A831A5945A86}"/>
          </ac:spMkLst>
        </pc:spChg>
        <pc:spChg chg="add del mod">
          <ac:chgData name="Nir Hemed" userId="4f75dda9-66f0-4f3b-8d1d-322dafaec5cf" providerId="ADAL" clId="{5764C13D-0366-47DB-8978-7F439DAF1614}" dt="2023-06-03T16:30:22.349" v="3567" actId="478"/>
          <ac:spMkLst>
            <pc:docMk/>
            <pc:sldMk cId="2440442887" sldId="301"/>
            <ac:spMk id="4" creationId="{55513244-5032-1AC0-F451-991318D1F319}"/>
          </ac:spMkLst>
        </pc:spChg>
        <pc:spChg chg="add del mod">
          <ac:chgData name="Nir Hemed" userId="4f75dda9-66f0-4f3b-8d1d-322dafaec5cf" providerId="ADAL" clId="{5764C13D-0366-47DB-8978-7F439DAF1614}" dt="2023-06-03T16:39:48.673" v="3576"/>
          <ac:spMkLst>
            <pc:docMk/>
            <pc:sldMk cId="2440442887" sldId="301"/>
            <ac:spMk id="5" creationId="{5AB29B2A-4CBE-03C2-189A-DA69941DABE9}"/>
          </ac:spMkLst>
        </pc:spChg>
        <pc:spChg chg="add mod">
          <ac:chgData name="Nir Hemed" userId="4f75dda9-66f0-4f3b-8d1d-322dafaec5cf" providerId="ADAL" clId="{5764C13D-0366-47DB-8978-7F439DAF1614}" dt="2023-06-03T16:41:09.799" v="3596" actId="20577"/>
          <ac:spMkLst>
            <pc:docMk/>
            <pc:sldMk cId="2440442887" sldId="301"/>
            <ac:spMk id="7" creationId="{E35E1F5B-17A2-70C4-91FC-C75DCA37DDBC}"/>
          </ac:spMkLst>
        </pc:spChg>
        <pc:spChg chg="add del mod">
          <ac:chgData name="Nir Hemed" userId="4f75dda9-66f0-4f3b-8d1d-322dafaec5cf" providerId="ADAL" clId="{5764C13D-0366-47DB-8978-7F439DAF1614}" dt="2023-06-03T16:42:16.680" v="3604"/>
          <ac:spMkLst>
            <pc:docMk/>
            <pc:sldMk cId="2440442887" sldId="301"/>
            <ac:spMk id="8" creationId="{3CAF15A8-50B7-9490-6D06-AE72EB2DC3E5}"/>
          </ac:spMkLst>
        </pc:spChg>
        <pc:spChg chg="add del mod">
          <ac:chgData name="Nir Hemed" userId="4f75dda9-66f0-4f3b-8d1d-322dafaec5cf" providerId="ADAL" clId="{5764C13D-0366-47DB-8978-7F439DAF1614}" dt="2023-06-03T16:42:31.839" v="3624" actId="478"/>
          <ac:spMkLst>
            <pc:docMk/>
            <pc:sldMk cId="2440442887" sldId="301"/>
            <ac:spMk id="9" creationId="{AC2ED74B-A08A-D33C-0C90-3ADEC1AA32CF}"/>
          </ac:spMkLst>
        </pc:spChg>
        <pc:picChg chg="add mod">
          <ac:chgData name="Nir Hemed" userId="4f75dda9-66f0-4f3b-8d1d-322dafaec5cf" providerId="ADAL" clId="{5764C13D-0366-47DB-8978-7F439DAF1614}" dt="2023-06-03T16:52:06.798" v="3712" actId="1076"/>
          <ac:picMkLst>
            <pc:docMk/>
            <pc:sldMk cId="2440442887" sldId="301"/>
            <ac:picMk id="4098" creationId="{8BAA4BDF-66E2-C26E-2A03-67697B95B700}"/>
          </ac:picMkLst>
        </pc:picChg>
      </pc:sldChg>
      <pc:sldChg chg="addSp delSp modSp add mod">
        <pc:chgData name="Nir Hemed" userId="4f75dda9-66f0-4f3b-8d1d-322dafaec5cf" providerId="ADAL" clId="{5764C13D-0366-47DB-8978-7F439DAF1614}" dt="2023-06-03T16:52:34.111" v="3716" actId="1076"/>
        <pc:sldMkLst>
          <pc:docMk/>
          <pc:sldMk cId="1859541628" sldId="302"/>
        </pc:sldMkLst>
        <pc:spChg chg="mod">
          <ac:chgData name="Nir Hemed" userId="4f75dda9-66f0-4f3b-8d1d-322dafaec5cf" providerId="ADAL" clId="{5764C13D-0366-47DB-8978-7F439DAF1614}" dt="2023-06-03T16:51:36.826" v="3707" actId="1076"/>
          <ac:spMkLst>
            <pc:docMk/>
            <pc:sldMk cId="1859541628" sldId="302"/>
            <ac:spMk id="2" creationId="{1ACB00D2-0D3C-8DF9-2E6B-3BC178CF0E04}"/>
          </ac:spMkLst>
        </pc:spChg>
        <pc:spChg chg="add mod">
          <ac:chgData name="Nir Hemed" userId="4f75dda9-66f0-4f3b-8d1d-322dafaec5cf" providerId="ADAL" clId="{5764C13D-0366-47DB-8978-7F439DAF1614}" dt="2023-06-03T16:52:34.111" v="3716" actId="1076"/>
          <ac:spMkLst>
            <pc:docMk/>
            <pc:sldMk cId="1859541628" sldId="302"/>
            <ac:spMk id="3" creationId="{A38F50B8-3D66-3B50-21E2-B1D00B0EE89D}"/>
          </ac:spMkLst>
        </pc:spChg>
        <pc:spChg chg="mod">
          <ac:chgData name="Nir Hemed" userId="4f75dda9-66f0-4f3b-8d1d-322dafaec5cf" providerId="ADAL" clId="{5764C13D-0366-47DB-8978-7F439DAF1614}" dt="2023-06-03T16:51:08.851" v="3694" actId="20577"/>
          <ac:spMkLst>
            <pc:docMk/>
            <pc:sldMk cId="1859541628" sldId="302"/>
            <ac:spMk id="7" creationId="{E35E1F5B-17A2-70C4-91FC-C75DCA37DDBC}"/>
          </ac:spMkLst>
        </pc:spChg>
        <pc:picChg chg="del">
          <ac:chgData name="Nir Hemed" userId="4f75dda9-66f0-4f3b-8d1d-322dafaec5cf" providerId="ADAL" clId="{5764C13D-0366-47DB-8978-7F439DAF1614}" dt="2023-06-03T16:42:36.479" v="3626" actId="478"/>
          <ac:picMkLst>
            <pc:docMk/>
            <pc:sldMk cId="1859541628" sldId="302"/>
            <ac:picMk id="4098" creationId="{8BAA4BDF-66E2-C26E-2A03-67697B95B700}"/>
          </ac:picMkLst>
        </pc:picChg>
        <pc:picChg chg="add mod">
          <ac:chgData name="Nir Hemed" userId="4f75dda9-66f0-4f3b-8d1d-322dafaec5cf" providerId="ADAL" clId="{5764C13D-0366-47DB-8978-7F439DAF1614}" dt="2023-06-03T16:52:33.752" v="3715" actId="1076"/>
          <ac:picMkLst>
            <pc:docMk/>
            <pc:sldMk cId="1859541628" sldId="302"/>
            <ac:picMk id="5122" creationId="{44948869-C429-4F4F-8733-80517B4ACC59}"/>
          </ac:picMkLst>
        </pc:picChg>
      </pc:sldChg>
      <pc:sldChg chg="addSp delSp modSp add mod">
        <pc:chgData name="Nir Hemed" userId="4f75dda9-66f0-4f3b-8d1d-322dafaec5cf" providerId="ADAL" clId="{5764C13D-0366-47DB-8978-7F439DAF1614}" dt="2023-06-03T16:56:51.864" v="3807" actId="1076"/>
        <pc:sldMkLst>
          <pc:docMk/>
          <pc:sldMk cId="979168493" sldId="303"/>
        </pc:sldMkLst>
        <pc:spChg chg="del mod">
          <ac:chgData name="Nir Hemed" userId="4f75dda9-66f0-4f3b-8d1d-322dafaec5cf" providerId="ADAL" clId="{5764C13D-0366-47DB-8978-7F439DAF1614}" dt="2023-06-03T16:52:42.383" v="3720" actId="478"/>
          <ac:spMkLst>
            <pc:docMk/>
            <pc:sldMk cId="979168493" sldId="303"/>
            <ac:spMk id="3" creationId="{A38F50B8-3D66-3B50-21E2-B1D00B0EE89D}"/>
          </ac:spMkLst>
        </pc:spChg>
        <pc:spChg chg="add del">
          <ac:chgData name="Nir Hemed" userId="4f75dda9-66f0-4f3b-8d1d-322dafaec5cf" providerId="ADAL" clId="{5764C13D-0366-47DB-8978-7F439DAF1614}" dt="2023-06-03T16:53:12.491" v="3769" actId="478"/>
          <ac:spMkLst>
            <pc:docMk/>
            <pc:sldMk cId="979168493" sldId="303"/>
            <ac:spMk id="5" creationId="{922436EF-1E61-B24A-2A86-A11097E4FBBB}"/>
          </ac:spMkLst>
        </pc:spChg>
        <pc:spChg chg="mod">
          <ac:chgData name="Nir Hemed" userId="4f75dda9-66f0-4f3b-8d1d-322dafaec5cf" providerId="ADAL" clId="{5764C13D-0366-47DB-8978-7F439DAF1614}" dt="2023-06-03T16:55:08.627" v="3787" actId="1076"/>
          <ac:spMkLst>
            <pc:docMk/>
            <pc:sldMk cId="979168493" sldId="303"/>
            <ac:spMk id="7" creationId="{E35E1F5B-17A2-70C4-91FC-C75DCA37DDBC}"/>
          </ac:spMkLst>
        </pc:spChg>
        <pc:spChg chg="add del mod">
          <ac:chgData name="Nir Hemed" userId="4f75dda9-66f0-4f3b-8d1d-322dafaec5cf" providerId="ADAL" clId="{5764C13D-0366-47DB-8978-7F439DAF1614}" dt="2023-06-03T16:53:26.707" v="3772" actId="478"/>
          <ac:spMkLst>
            <pc:docMk/>
            <pc:sldMk cId="979168493" sldId="303"/>
            <ac:spMk id="8" creationId="{988BFD12-D24E-8D44-21FE-18139E378153}"/>
          </ac:spMkLst>
        </pc:spChg>
        <pc:spChg chg="add mod">
          <ac:chgData name="Nir Hemed" userId="4f75dda9-66f0-4f3b-8d1d-322dafaec5cf" providerId="ADAL" clId="{5764C13D-0366-47DB-8978-7F439DAF1614}" dt="2023-06-03T16:56:43.722" v="3806" actId="1076"/>
          <ac:spMkLst>
            <pc:docMk/>
            <pc:sldMk cId="979168493" sldId="303"/>
            <ac:spMk id="9" creationId="{DF93449C-A2BF-0F13-CF0B-EFBF77353031}"/>
          </ac:spMkLst>
        </pc:spChg>
        <pc:spChg chg="add del mod">
          <ac:chgData name="Nir Hemed" userId="4f75dda9-66f0-4f3b-8d1d-322dafaec5cf" providerId="ADAL" clId="{5764C13D-0366-47DB-8978-7F439DAF1614}" dt="2023-06-03T16:56:29.035" v="3800"/>
          <ac:spMkLst>
            <pc:docMk/>
            <pc:sldMk cId="979168493" sldId="303"/>
            <ac:spMk id="10" creationId="{0970A60C-7352-A7EF-F741-31C0262DFBAC}"/>
          </ac:spMkLst>
        </pc:spChg>
        <pc:picChg chg="mod">
          <ac:chgData name="Nir Hemed" userId="4f75dda9-66f0-4f3b-8d1d-322dafaec5cf" providerId="ADAL" clId="{5764C13D-0366-47DB-8978-7F439DAF1614}" dt="2023-06-03T16:56:51.864" v="3807" actId="1076"/>
          <ac:picMkLst>
            <pc:docMk/>
            <pc:sldMk cId="979168493" sldId="303"/>
            <ac:picMk id="6" creationId="{7E0C53AC-3AB0-B882-4A23-72DFC2A1B170}"/>
          </ac:picMkLst>
        </pc:picChg>
        <pc:picChg chg="del">
          <ac:chgData name="Nir Hemed" userId="4f75dda9-66f0-4f3b-8d1d-322dafaec5cf" providerId="ADAL" clId="{5764C13D-0366-47DB-8978-7F439DAF1614}" dt="2023-06-03T16:52:40.900" v="3718" actId="478"/>
          <ac:picMkLst>
            <pc:docMk/>
            <pc:sldMk cId="979168493" sldId="303"/>
            <ac:picMk id="5122" creationId="{44948869-C429-4F4F-8733-80517B4ACC59}"/>
          </ac:picMkLst>
        </pc:picChg>
        <pc:picChg chg="add mod">
          <ac:chgData name="Nir Hemed" userId="4f75dda9-66f0-4f3b-8d1d-322dafaec5cf" providerId="ADAL" clId="{5764C13D-0366-47DB-8978-7F439DAF1614}" dt="2023-06-03T16:56:40.258" v="3805" actId="1076"/>
          <ac:picMkLst>
            <pc:docMk/>
            <pc:sldMk cId="979168493" sldId="303"/>
            <ac:picMk id="6146" creationId="{AC42C963-76C7-71C6-3ADC-D277D101E010}"/>
          </ac:picMkLst>
        </pc:picChg>
      </pc:sldChg>
      <pc:sldChg chg="addSp delSp modSp add mod">
        <pc:chgData name="Nir Hemed" userId="4f75dda9-66f0-4f3b-8d1d-322dafaec5cf" providerId="ADAL" clId="{5764C13D-0366-47DB-8978-7F439DAF1614}" dt="2023-06-03T17:00:44.927" v="3889" actId="14100"/>
        <pc:sldMkLst>
          <pc:docMk/>
          <pc:sldMk cId="1208641406" sldId="304"/>
        </pc:sldMkLst>
        <pc:spChg chg="mod">
          <ac:chgData name="Nir Hemed" userId="4f75dda9-66f0-4f3b-8d1d-322dafaec5cf" providerId="ADAL" clId="{5764C13D-0366-47DB-8978-7F439DAF1614}" dt="2023-06-03T17:00:29.455" v="3886" actId="403"/>
          <ac:spMkLst>
            <pc:docMk/>
            <pc:sldMk cId="1208641406" sldId="304"/>
            <ac:spMk id="2" creationId="{1ACB00D2-0D3C-8DF9-2E6B-3BC178CF0E04}"/>
          </ac:spMkLst>
        </pc:spChg>
        <pc:spChg chg="add mod">
          <ac:chgData name="Nir Hemed" userId="4f75dda9-66f0-4f3b-8d1d-322dafaec5cf" providerId="ADAL" clId="{5764C13D-0366-47DB-8978-7F439DAF1614}" dt="2023-06-03T17:00:44.927" v="3889" actId="14100"/>
          <ac:spMkLst>
            <pc:docMk/>
            <pc:sldMk cId="1208641406" sldId="304"/>
            <ac:spMk id="5" creationId="{C172982A-FBCB-103D-9EFD-CD4CBC2A8053}"/>
          </ac:spMkLst>
        </pc:spChg>
        <pc:spChg chg="del mod">
          <ac:chgData name="Nir Hemed" userId="4f75dda9-66f0-4f3b-8d1d-322dafaec5cf" providerId="ADAL" clId="{5764C13D-0366-47DB-8978-7F439DAF1614}" dt="2023-06-03T16:57:17.379" v="3844"/>
          <ac:spMkLst>
            <pc:docMk/>
            <pc:sldMk cId="1208641406" sldId="304"/>
            <ac:spMk id="7" creationId="{E35E1F5B-17A2-70C4-91FC-C75DCA37DDBC}"/>
          </ac:spMkLst>
        </pc:spChg>
        <pc:spChg chg="del">
          <ac:chgData name="Nir Hemed" userId="4f75dda9-66f0-4f3b-8d1d-322dafaec5cf" providerId="ADAL" clId="{5764C13D-0366-47DB-8978-7F439DAF1614}" dt="2023-06-03T16:57:00.187" v="3810" actId="478"/>
          <ac:spMkLst>
            <pc:docMk/>
            <pc:sldMk cId="1208641406" sldId="304"/>
            <ac:spMk id="9" creationId="{DF93449C-A2BF-0F13-CF0B-EFBF77353031}"/>
          </ac:spMkLst>
        </pc:spChg>
        <pc:picChg chg="add mod">
          <ac:chgData name="Nir Hemed" userId="4f75dda9-66f0-4f3b-8d1d-322dafaec5cf" providerId="ADAL" clId="{5764C13D-0366-47DB-8978-7F439DAF1614}" dt="2023-06-03T16:58:16.600" v="3848" actId="1076"/>
          <ac:picMkLst>
            <pc:docMk/>
            <pc:sldMk cId="1208641406" sldId="304"/>
            <ac:picMk id="4" creationId="{87BCA595-4CAF-C018-DED3-68EE2DB52643}"/>
          </ac:picMkLst>
        </pc:picChg>
        <pc:picChg chg="del">
          <ac:chgData name="Nir Hemed" userId="4f75dda9-66f0-4f3b-8d1d-322dafaec5cf" providerId="ADAL" clId="{5764C13D-0366-47DB-8978-7F439DAF1614}" dt="2023-06-03T16:57:25.329" v="3845" actId="478"/>
          <ac:picMkLst>
            <pc:docMk/>
            <pc:sldMk cId="1208641406" sldId="304"/>
            <ac:picMk id="6" creationId="{7E0C53AC-3AB0-B882-4A23-72DFC2A1B170}"/>
          </ac:picMkLst>
        </pc:picChg>
        <pc:picChg chg="del">
          <ac:chgData name="Nir Hemed" userId="4f75dda9-66f0-4f3b-8d1d-322dafaec5cf" providerId="ADAL" clId="{5764C13D-0366-47DB-8978-7F439DAF1614}" dt="2023-06-03T16:56:59.658" v="3809" actId="478"/>
          <ac:picMkLst>
            <pc:docMk/>
            <pc:sldMk cId="1208641406" sldId="304"/>
            <ac:picMk id="6146" creationId="{AC42C963-76C7-71C6-3ADC-D277D101E010}"/>
          </ac:picMkLst>
        </pc:picChg>
      </pc:sldChg>
      <pc:sldChg chg="addSp delSp modSp add mod">
        <pc:chgData name="Nir Hemed" userId="4f75dda9-66f0-4f3b-8d1d-322dafaec5cf" providerId="ADAL" clId="{5764C13D-0366-47DB-8978-7F439DAF1614}" dt="2023-06-03T17:04:43.716" v="3921" actId="1076"/>
        <pc:sldMkLst>
          <pc:docMk/>
          <pc:sldMk cId="2314761826" sldId="305"/>
        </pc:sldMkLst>
        <pc:spChg chg="mod">
          <ac:chgData name="Nir Hemed" userId="4f75dda9-66f0-4f3b-8d1d-322dafaec5cf" providerId="ADAL" clId="{5764C13D-0366-47DB-8978-7F439DAF1614}" dt="2023-06-03T17:04:43.716" v="3921" actId="1076"/>
          <ac:spMkLst>
            <pc:docMk/>
            <pc:sldMk cId="2314761826" sldId="305"/>
            <ac:spMk id="2" creationId="{1ACB00D2-0D3C-8DF9-2E6B-3BC178CF0E04}"/>
          </ac:spMkLst>
        </pc:spChg>
        <pc:spChg chg="del">
          <ac:chgData name="Nir Hemed" userId="4f75dda9-66f0-4f3b-8d1d-322dafaec5cf" providerId="ADAL" clId="{5764C13D-0366-47DB-8978-7F439DAF1614}" dt="2023-06-03T17:00:52.958" v="3891" actId="478"/>
          <ac:spMkLst>
            <pc:docMk/>
            <pc:sldMk cId="2314761826" sldId="305"/>
            <ac:spMk id="5" creationId="{C172982A-FBCB-103D-9EFD-CD4CBC2A8053}"/>
          </ac:spMkLst>
        </pc:spChg>
        <pc:picChg chg="del">
          <ac:chgData name="Nir Hemed" userId="4f75dda9-66f0-4f3b-8d1d-322dafaec5cf" providerId="ADAL" clId="{5764C13D-0366-47DB-8978-7F439DAF1614}" dt="2023-06-03T17:01:06.318" v="3904" actId="478"/>
          <ac:picMkLst>
            <pc:docMk/>
            <pc:sldMk cId="2314761826" sldId="305"/>
            <ac:picMk id="4" creationId="{87BCA595-4CAF-C018-DED3-68EE2DB52643}"/>
          </ac:picMkLst>
        </pc:picChg>
        <pc:picChg chg="add mod">
          <ac:chgData name="Nir Hemed" userId="4f75dda9-66f0-4f3b-8d1d-322dafaec5cf" providerId="ADAL" clId="{5764C13D-0366-47DB-8978-7F439DAF1614}" dt="2023-06-03T17:04:32.531" v="3919" actId="1076"/>
          <ac:picMkLst>
            <pc:docMk/>
            <pc:sldMk cId="2314761826" sldId="305"/>
            <ac:picMk id="9" creationId="{099AAED9-DCAA-E8FC-3FDA-CCE6D895C44D}"/>
          </ac:picMkLst>
        </pc:picChg>
        <pc:picChg chg="add del mod">
          <ac:chgData name="Nir Hemed" userId="4f75dda9-66f0-4f3b-8d1d-322dafaec5cf" providerId="ADAL" clId="{5764C13D-0366-47DB-8978-7F439DAF1614}" dt="2023-06-03T17:04:34.649" v="3920" actId="478"/>
          <ac:picMkLst>
            <pc:docMk/>
            <pc:sldMk cId="2314761826" sldId="305"/>
            <ac:picMk id="11" creationId="{A335EAEB-767E-34B2-CE4C-005BFFA922BC}"/>
          </ac:picMkLst>
        </pc:picChg>
        <pc:inkChg chg="add del">
          <ac:chgData name="Nir Hemed" userId="4f75dda9-66f0-4f3b-8d1d-322dafaec5cf" providerId="ADAL" clId="{5764C13D-0366-47DB-8978-7F439DAF1614}" dt="2023-06-03T17:01:13.523" v="3910" actId="9405"/>
          <ac:inkMkLst>
            <pc:docMk/>
            <pc:sldMk cId="2314761826" sldId="305"/>
            <ac:inkMk id="3" creationId="{9B070D2B-6AD2-6535-0797-6CF88FE3D518}"/>
          </ac:inkMkLst>
        </pc:inkChg>
        <pc:inkChg chg="add del">
          <ac:chgData name="Nir Hemed" userId="4f75dda9-66f0-4f3b-8d1d-322dafaec5cf" providerId="ADAL" clId="{5764C13D-0366-47DB-8978-7F439DAF1614}" dt="2023-06-03T17:01:13.355" v="3909" actId="9405"/>
          <ac:inkMkLst>
            <pc:docMk/>
            <pc:sldMk cId="2314761826" sldId="305"/>
            <ac:inkMk id="6" creationId="{793524A1-CE56-2519-2412-825ED19E92F0}"/>
          </ac:inkMkLst>
        </pc:inkChg>
        <pc:inkChg chg="add del">
          <ac:chgData name="Nir Hemed" userId="4f75dda9-66f0-4f3b-8d1d-322dafaec5cf" providerId="ADAL" clId="{5764C13D-0366-47DB-8978-7F439DAF1614}" dt="2023-06-03T17:01:13.154" v="3908" actId="9405"/>
          <ac:inkMkLst>
            <pc:docMk/>
            <pc:sldMk cId="2314761826" sldId="305"/>
            <ac:inkMk id="7" creationId="{D2833311-001A-6C44-0780-7EC29619150E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016416FC-43B9-4306-A456-B11DCD73D032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י"ט.סיון.תשפ"ג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FB53ADFC-ABB8-401A-BB24-33FDAFEDCEBD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15:26:2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15:26:2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15:26:2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15:26:2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15:26:2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15:26:2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04DC207-6933-4158-AE0F-AEC727BFF656}" type="datetime1">
              <a:rPr lang="he-IL" smtClean="0"/>
              <a:pPr/>
              <a:t>י"ט.סיון.תשפ"ג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B725628-3A68-42F4-BA86-981817953149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B3943-1EAC-49AD-9FE1-0C76E29DC148}" type="datetime1">
              <a:rPr lang="he-IL" noProof="0" smtClean="0"/>
              <a:t>י"ט.סיון.תשפ"ג</a:t>
            </a:fld>
            <a:endParaRPr lang="he-IL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2057455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0EB88-C329-494B-8B0B-4F4C516259E7}" type="datetime1">
              <a:rPr lang="he-IL" noProof="0" smtClean="0"/>
              <a:t>י"ט.סיון.תשפ"ג</a:t>
            </a:fld>
            <a:endParaRPr lang="he-I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16194248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0EB88-C329-494B-8B0B-4F4C516259E7}" type="datetime1">
              <a:rPr lang="he-IL" noProof="0" smtClean="0"/>
              <a:t>י"ט.סיון.תשפ"ג</a:t>
            </a:fld>
            <a:endParaRPr lang="he-I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38251274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0EB88-C329-494B-8B0B-4F4C516259E7}" type="datetime1">
              <a:rPr lang="he-IL" noProof="0" smtClean="0"/>
              <a:t>י"ט.סיון.תשפ"ג</a:t>
            </a:fld>
            <a:endParaRPr lang="he-I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150295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0EB88-C329-494B-8B0B-4F4C516259E7}" type="datetime1">
              <a:rPr lang="he-IL" noProof="0" smtClean="0"/>
              <a:t>י"ט.סיון.תשפ"ג</a:t>
            </a:fld>
            <a:endParaRPr lang="he-I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192357424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0EB88-C329-494B-8B0B-4F4C516259E7}" type="datetime1">
              <a:rPr lang="he-IL" noProof="0" smtClean="0"/>
              <a:t>י"ט.סיון.תשפ"ג</a:t>
            </a:fld>
            <a:endParaRPr lang="he-IL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393932614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0EB88-C329-494B-8B0B-4F4C516259E7}" type="datetime1">
              <a:rPr lang="he-IL" noProof="0" smtClean="0"/>
              <a:t>י"ט.סיון.תשפ"ג</a:t>
            </a:fld>
            <a:endParaRPr lang="he-IL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399507415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C632068F-DDDE-46BE-AD92-706072D2095F}" type="datetime1">
              <a:rPr lang="he-IL" noProof="0" smtClean="0"/>
              <a:t>י"ט.סיון.תשפ"ג</a:t>
            </a:fld>
            <a:endParaRPr lang="he-IL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2823439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F938A22A-D034-43EB-B8A3-EB25E2072578}" type="datetime1">
              <a:rPr lang="he-IL" noProof="0" smtClean="0"/>
              <a:t>י"ט.סיון.תשפ"ג</a:t>
            </a:fld>
            <a:endParaRPr lang="he-IL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502414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כותרת 9"/>
          <p:cNvSpPr>
            <a:spLocks noGrp="1"/>
          </p:cNvSpPr>
          <p:nvPr>
            <p:ph type="title"/>
          </p:nvPr>
        </p:nvSpPr>
        <p:spPr>
          <a:xfrm flipH="1">
            <a:off x="1447800" y="585216"/>
            <a:ext cx="9720072" cy="1499616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6412992" y="2179636"/>
            <a:ext cx="4754880" cy="822960"/>
          </a:xfrm>
        </p:spPr>
        <p:txBody>
          <a:bodyPr lIns="137160" rIns="137160" rtlCol="1" anchor="ctr">
            <a:normAutofit/>
          </a:bodyPr>
          <a:lstStyle>
            <a:lvl1pPr marL="0" indent="0" algn="r" rtl="1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6412992" y="2967788"/>
            <a:ext cx="4754880" cy="334157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2" name="מציין מיקום טקסט 4">
            <a:extLst>
              <a:ext uri="{FF2B5EF4-FFF2-40B4-BE49-F238E27FC236}">
                <a16:creationId xmlns:a16="http://schemas.microsoft.com/office/drawing/2014/main" id="{2B158428-2340-46B8-B34F-B6C04ECA0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1451360" y="2170400"/>
            <a:ext cx="4754880" cy="822960"/>
          </a:xfrm>
        </p:spPr>
        <p:txBody>
          <a:bodyPr lIns="137160" rIns="137160" rtlCol="1" anchor="ctr">
            <a:normAutofit/>
          </a:bodyPr>
          <a:lstStyle>
            <a:lvl1pPr marL="0" indent="0" algn="r" rtl="1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 flipH="1">
            <a:off x="1446232" y="2967788"/>
            <a:ext cx="4754880" cy="334157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9013728" y="6470704"/>
            <a:ext cx="2154143" cy="27432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53E1731-6014-4518-91DF-DD2EA33DFCFE}" type="datetime1">
              <a:rPr lang="he-IL" noProof="0" smtClean="0"/>
              <a:t>י"ט.סיון.תשפ"ג</a:t>
            </a:fld>
            <a:endParaRPr lang="he-IL" noProof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1447609" y="6470704"/>
            <a:ext cx="5901459" cy="274320"/>
          </a:xfrm>
        </p:spPr>
        <p:txBody>
          <a:bodyPr rtlCol="1"/>
          <a:lstStyle>
            <a:lvl1pPr algn="l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381000" y="6470704"/>
            <a:ext cx="973667" cy="27432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C6B02332-4215-4042-BCB8-40382AA98902}" type="datetime1">
              <a:rPr lang="he-IL" noProof="0" smtClean="0"/>
              <a:t>י"ט.סיון.תשפ"ג</a:t>
            </a:fld>
            <a:endParaRPr lang="he-IL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12397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5FE9-9749-41BD-814D-7047DF7BC716}" type="datetime1">
              <a:rPr lang="he-IL" noProof="0" smtClean="0"/>
              <a:t>י"ט.סיון.תשפ"ג</a:t>
            </a:fld>
            <a:endParaRPr lang="he-IL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572624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0E14D94A-A912-459F-BAC7-1B46B2FDA989}" type="datetime1">
              <a:rPr lang="he-IL" noProof="0" smtClean="0"/>
              <a:t>י"ט.סיון.תשפ"ג</a:t>
            </a:fld>
            <a:endParaRPr lang="he-I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162960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0EB88-C329-494B-8B0B-4F4C516259E7}" type="datetime1">
              <a:rPr lang="he-IL" noProof="0" smtClean="0"/>
              <a:t>י"ט.סיון.תשפ"ג</a:t>
            </a:fld>
            <a:endParaRPr lang="he-IL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16639666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81E4626A-FCFF-4681-A933-9F4B0F4CF0BF}" type="datetime1">
              <a:rPr lang="he-IL" noProof="0" smtClean="0"/>
              <a:t>י"ט.סיון.תשפ"ג</a:t>
            </a:fld>
            <a:endParaRPr lang="he-IL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157653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2EAB6B8B-883E-424E-ADFA-26E073480727}" type="datetime1">
              <a:rPr lang="he-IL" noProof="0" smtClean="0"/>
              <a:t>י"ט.סיון.תשפ"ג</a:t>
            </a:fld>
            <a:endParaRPr lang="he-IL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3701637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C9FEC221-D197-4F57-926A-4CDBB4BF5AD7}" type="datetime1">
              <a:rPr lang="he-IL" noProof="0" smtClean="0"/>
              <a:t>י"ט.סיון.תשפ"ג</a:t>
            </a:fld>
            <a:endParaRPr lang="he-I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1288598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D00436D3-41D8-4B1B-9EF5-7B0E471CF269}" type="datetime1">
              <a:rPr lang="he-IL" noProof="0" smtClean="0"/>
              <a:t>י"ט.סיון.תשפ"ג</a:t>
            </a:fld>
            <a:endParaRPr lang="he-I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867E5644-1E61-4311-A31E-84CB9C7AA8A9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138716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990EB88-C329-494B-8B0B-4F4C516259E7}" type="datetime1">
              <a:rPr lang="he-IL" noProof="0" smtClean="0"/>
              <a:t>י"ט.סיון.תשפ"ג</a:t>
            </a:fld>
            <a:endParaRPr lang="he-IL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2388799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653" r:id="rId18"/>
  </p:sldLayoutIdLst>
  <p:hf sldNum="0" hdr="0" ftr="0" dt="0"/>
  <p:txStyles>
    <p:titleStyle>
      <a:lvl1pPr algn="ctr" defTabSz="457200" rtl="1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svg"/><Relationship Id="rId7" Type="http://schemas.openxmlformats.org/officeDocument/2006/relationships/image" Target="../media/image5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5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7.svg"/><Relationship Id="rId7" Type="http://schemas.openxmlformats.org/officeDocument/2006/relationships/image" Target="../media/image5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39.svg"/><Relationship Id="rId7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9.png"/><Relationship Id="rId4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9.png"/><Relationship Id="rId7" Type="http://schemas.openxmlformats.org/officeDocument/2006/relationships/image" Target="../media/image5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knodiot.com/aliexpress-e-ihracat-bulusmasi-yapti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hyperlink" Target="https://www.aliexpress.com/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1.svg"/><Relationship Id="rId7" Type="http://schemas.openxmlformats.org/officeDocument/2006/relationships/image" Target="../media/image2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www.aliexpress.com/item/1005005323402786.html?spm=a2g0o.productlist.main.3.5fe5566dpSvko9&amp;algo_pvid=054c3f72-d1a4-4911-b3c6-aaf7357aa7e9&amp;algo_exp_id=054c3f72-d1a4-4911-b3c6-aaf7357aa7e9-1&amp;pdp_npi=3%40dis%21USD%2137.98%2118.99%21%21%21%21%21%402100b1a616857165264927932d0783%2112000032627855241%21sea%21IL%210&amp;curPageLogUid=WC6m8jaaEBGO" TargetMode="External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0EDB70C-D15C-E222-5130-B156498A2214}"/>
              </a:ext>
            </a:extLst>
          </p:cNvPr>
          <p:cNvSpPr txBox="1"/>
          <p:nvPr/>
        </p:nvSpPr>
        <p:spPr>
          <a:xfrm>
            <a:off x="3462337" y="728133"/>
            <a:ext cx="5791729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 Shopping</a:t>
            </a:r>
          </a:p>
          <a:p>
            <a:pPr algn="ctr" rtl="1"/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at </a:t>
            </a:r>
          </a:p>
          <a:p>
            <a:pPr algn="ctr" rtl="1"/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Ali Express</a:t>
            </a:r>
            <a:endParaRPr lang="he-IL" sz="5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D05AF05-7C5F-A827-C8FC-37C6782D4E8E}"/>
              </a:ext>
            </a:extLst>
          </p:cNvPr>
          <p:cNvSpPr txBox="1"/>
          <p:nvPr/>
        </p:nvSpPr>
        <p:spPr>
          <a:xfrm>
            <a:off x="10887075" y="5915405"/>
            <a:ext cx="1304925" cy="923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By: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Aviv Levi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Nir Hemed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7F563403-86B5-48E0-E121-4A64AB6BA78C}"/>
              </a:ext>
            </a:extLst>
          </p:cNvPr>
          <p:cNvSpPr txBox="1"/>
          <p:nvPr/>
        </p:nvSpPr>
        <p:spPr>
          <a:xfrm>
            <a:off x="-84667" y="4902200"/>
            <a:ext cx="488526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 question:</a:t>
            </a:r>
            <a:endParaRPr lang="he-IL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72337F1D-F035-491D-4FBD-1F5C55DCEA5A}"/>
              </a:ext>
            </a:extLst>
          </p:cNvPr>
          <p:cNvSpPr txBox="1"/>
          <p:nvPr/>
        </p:nvSpPr>
        <p:spPr>
          <a:xfrm>
            <a:off x="-152399" y="5392185"/>
            <a:ext cx="1127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it possible to predict the quality of a product before purchasing it?</a:t>
            </a:r>
            <a:endParaRPr lang="he-IL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D77E5573-0DFF-DA08-68C6-F7DD149FCF2B}"/>
              </a:ext>
            </a:extLst>
          </p:cNvPr>
          <p:cNvSpPr/>
          <p:nvPr/>
        </p:nvSpPr>
        <p:spPr>
          <a:xfrm>
            <a:off x="146596" y="205863"/>
            <a:ext cx="1749937" cy="174993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5" name="מלבן 14" descr="Presentation with bar chart">
            <a:extLst>
              <a:ext uri="{FF2B5EF4-FFF2-40B4-BE49-F238E27FC236}">
                <a16:creationId xmlns:a16="http://schemas.microsoft.com/office/drawing/2014/main" id="{17039A41-0844-5DFB-346D-42BD0A42FD20}"/>
              </a:ext>
            </a:extLst>
          </p:cNvPr>
          <p:cNvSpPr/>
          <p:nvPr/>
        </p:nvSpPr>
        <p:spPr>
          <a:xfrm>
            <a:off x="519443" y="596723"/>
            <a:ext cx="1004062" cy="10040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4166951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אליפסה 14">
            <a:extLst>
              <a:ext uri="{FF2B5EF4-FFF2-40B4-BE49-F238E27FC236}">
                <a16:creationId xmlns:a16="http://schemas.microsoft.com/office/drawing/2014/main" id="{8DF4E5C5-CE2A-58D8-1A86-AD308C774358}"/>
              </a:ext>
            </a:extLst>
          </p:cNvPr>
          <p:cNvSpPr/>
          <p:nvPr/>
        </p:nvSpPr>
        <p:spPr>
          <a:xfrm>
            <a:off x="142108" y="1379161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10" name="גרפיקה 9" descr="סחבה ודלי">
            <a:extLst>
              <a:ext uri="{FF2B5EF4-FFF2-40B4-BE49-F238E27FC236}">
                <a16:creationId xmlns:a16="http://schemas.microsoft.com/office/drawing/2014/main" id="{2A7C1743-6B94-D611-97C1-E28F38E33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916" y="1604069"/>
            <a:ext cx="722679" cy="722679"/>
          </a:xfrm>
          <a:prstGeom prst="rect">
            <a:avLst/>
          </a:prstGeom>
        </p:spPr>
      </p:pic>
      <p:sp>
        <p:nvSpPr>
          <p:cNvPr id="11" name="אליפסה 10">
            <a:extLst>
              <a:ext uri="{FF2B5EF4-FFF2-40B4-BE49-F238E27FC236}">
                <a16:creationId xmlns:a16="http://schemas.microsoft.com/office/drawing/2014/main" id="{C72232B8-DE56-658E-2842-81F93ADE7DD7}"/>
              </a:ext>
            </a:extLst>
          </p:cNvPr>
          <p:cNvSpPr/>
          <p:nvPr/>
        </p:nvSpPr>
        <p:spPr>
          <a:xfrm>
            <a:off x="142108" y="131924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BD99456B-E009-6E55-E356-73D1B7D6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636" y="611754"/>
            <a:ext cx="8262409" cy="851814"/>
          </a:xfrm>
        </p:spPr>
        <p:txBody>
          <a:bodyPr>
            <a:noAutofit/>
          </a:bodyPr>
          <a:lstStyle/>
          <a:p>
            <a:r>
              <a:rPr lang="en-GB" sz="48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Clean Data</a:t>
            </a:r>
            <a:endParaRPr lang="he-IL" sz="48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גרפיקה 13" descr="אשפה">
            <a:extLst>
              <a:ext uri="{FF2B5EF4-FFF2-40B4-BE49-F238E27FC236}">
                <a16:creationId xmlns:a16="http://schemas.microsoft.com/office/drawing/2014/main" id="{7FF9B001-04FF-6B45-3D74-179209760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570" y="332508"/>
            <a:ext cx="771328" cy="77132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EC119CF-600C-E68A-A8A9-8453CADA9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267" y="1905000"/>
            <a:ext cx="1013287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504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אליפסה 13">
            <a:extLst>
              <a:ext uri="{FF2B5EF4-FFF2-40B4-BE49-F238E27FC236}">
                <a16:creationId xmlns:a16="http://schemas.microsoft.com/office/drawing/2014/main" id="{DEBF35E6-49E2-CC43-0EF0-9745300583F2}"/>
              </a:ext>
            </a:extLst>
          </p:cNvPr>
          <p:cNvSpPr/>
          <p:nvPr/>
        </p:nvSpPr>
        <p:spPr>
          <a:xfrm>
            <a:off x="142108" y="131924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D53ACF35-01DB-DDEE-5A1F-C2A1B66E00B6}"/>
              </a:ext>
            </a:extLst>
          </p:cNvPr>
          <p:cNvSpPr/>
          <p:nvPr/>
        </p:nvSpPr>
        <p:spPr>
          <a:xfrm>
            <a:off x="142108" y="1379161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ACB00D2-0D3C-8DF9-2E6B-3BC178CF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238" y="219075"/>
            <a:ext cx="7201940" cy="604164"/>
          </a:xfrm>
        </p:spPr>
        <p:txBody>
          <a:bodyPr>
            <a:noAutofit/>
          </a:bodyPr>
          <a:lstStyle/>
          <a:p>
            <a:r>
              <a:rPr lang="en-US" sz="36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 &amp; Visualization</a:t>
            </a:r>
            <a:endParaRPr lang="he-IL" sz="36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גרפיקה 9" descr="סטטיסטיקה">
            <a:extLst>
              <a:ext uri="{FF2B5EF4-FFF2-40B4-BE49-F238E27FC236}">
                <a16:creationId xmlns:a16="http://schemas.microsoft.com/office/drawing/2014/main" id="{AF7E8451-52F4-6A5B-5462-9C0A8BA29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276" y="350761"/>
            <a:ext cx="660687" cy="660687"/>
          </a:xfrm>
          <a:prstGeom prst="rect">
            <a:avLst/>
          </a:prstGeom>
        </p:spPr>
      </p:pic>
      <p:pic>
        <p:nvPicPr>
          <p:cNvPr id="8" name="גרפיקה 7" descr="תרשים עמודות">
            <a:extLst>
              <a:ext uri="{FF2B5EF4-FFF2-40B4-BE49-F238E27FC236}">
                <a16:creationId xmlns:a16="http://schemas.microsoft.com/office/drawing/2014/main" id="{94D674EE-6F73-B811-CD1D-31A69F9D8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420" y="1583209"/>
            <a:ext cx="764400" cy="76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דיו 27">
                <a:extLst>
                  <a:ext uri="{FF2B5EF4-FFF2-40B4-BE49-F238E27FC236}">
                    <a16:creationId xmlns:a16="http://schemas.microsoft.com/office/drawing/2014/main" id="{26B4DC0E-64D9-9874-9A96-AE614468AFC3}"/>
                  </a:ext>
                </a:extLst>
              </p14:cNvPr>
              <p14:cNvContentPartPr/>
              <p14:nvPr/>
            </p14:nvContentPartPr>
            <p14:xfrm>
              <a:off x="8288613" y="3784373"/>
              <a:ext cx="360" cy="360"/>
            </p14:xfrm>
          </p:contentPart>
        </mc:Choice>
        <mc:Fallback xmlns="">
          <p:pic>
            <p:nvPicPr>
              <p:cNvPr id="28" name="דיו 27">
                <a:extLst>
                  <a:ext uri="{FF2B5EF4-FFF2-40B4-BE49-F238E27FC236}">
                    <a16:creationId xmlns:a16="http://schemas.microsoft.com/office/drawing/2014/main" id="{26B4DC0E-64D9-9874-9A96-AE614468AF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79613" y="377573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9CD6B45-2C8C-D4AA-5324-9309FC238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970" y="1011448"/>
            <a:ext cx="4975754" cy="39857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F3AC2A-DE83-60C2-2132-66C14D866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321" y="2170148"/>
            <a:ext cx="4452327" cy="423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221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אליפסה 13">
            <a:extLst>
              <a:ext uri="{FF2B5EF4-FFF2-40B4-BE49-F238E27FC236}">
                <a16:creationId xmlns:a16="http://schemas.microsoft.com/office/drawing/2014/main" id="{DEBF35E6-49E2-CC43-0EF0-9745300583F2}"/>
              </a:ext>
            </a:extLst>
          </p:cNvPr>
          <p:cNvSpPr/>
          <p:nvPr/>
        </p:nvSpPr>
        <p:spPr>
          <a:xfrm>
            <a:off x="142108" y="131924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D53ACF35-01DB-DDEE-5A1F-C2A1B66E00B6}"/>
              </a:ext>
            </a:extLst>
          </p:cNvPr>
          <p:cNvSpPr/>
          <p:nvPr/>
        </p:nvSpPr>
        <p:spPr>
          <a:xfrm>
            <a:off x="142108" y="1379161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ACB00D2-0D3C-8DF9-2E6B-3BC178CF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238" y="219075"/>
            <a:ext cx="7201940" cy="604164"/>
          </a:xfrm>
        </p:spPr>
        <p:txBody>
          <a:bodyPr>
            <a:noAutofit/>
          </a:bodyPr>
          <a:lstStyle/>
          <a:p>
            <a:r>
              <a:rPr lang="en-US" sz="36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 &amp; Visualization</a:t>
            </a:r>
            <a:endParaRPr lang="he-IL" sz="36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גרפיקה 9" descr="סטטיסטיקה">
            <a:extLst>
              <a:ext uri="{FF2B5EF4-FFF2-40B4-BE49-F238E27FC236}">
                <a16:creationId xmlns:a16="http://schemas.microsoft.com/office/drawing/2014/main" id="{AF7E8451-52F4-6A5B-5462-9C0A8BA29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276" y="350761"/>
            <a:ext cx="660687" cy="660687"/>
          </a:xfrm>
          <a:prstGeom prst="rect">
            <a:avLst/>
          </a:prstGeom>
        </p:spPr>
      </p:pic>
      <p:pic>
        <p:nvPicPr>
          <p:cNvPr id="8" name="גרפיקה 7" descr="תרשים עמודות">
            <a:extLst>
              <a:ext uri="{FF2B5EF4-FFF2-40B4-BE49-F238E27FC236}">
                <a16:creationId xmlns:a16="http://schemas.microsoft.com/office/drawing/2014/main" id="{94D674EE-6F73-B811-CD1D-31A69F9D8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420" y="1583209"/>
            <a:ext cx="764400" cy="76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דיו 27">
                <a:extLst>
                  <a:ext uri="{FF2B5EF4-FFF2-40B4-BE49-F238E27FC236}">
                    <a16:creationId xmlns:a16="http://schemas.microsoft.com/office/drawing/2014/main" id="{26B4DC0E-64D9-9874-9A96-AE614468AFC3}"/>
                  </a:ext>
                </a:extLst>
              </p14:cNvPr>
              <p14:cNvContentPartPr/>
              <p14:nvPr/>
            </p14:nvContentPartPr>
            <p14:xfrm>
              <a:off x="8288613" y="3784373"/>
              <a:ext cx="360" cy="360"/>
            </p14:xfrm>
          </p:contentPart>
        </mc:Choice>
        <mc:Fallback xmlns="">
          <p:pic>
            <p:nvPicPr>
              <p:cNvPr id="28" name="דיו 27">
                <a:extLst>
                  <a:ext uri="{FF2B5EF4-FFF2-40B4-BE49-F238E27FC236}">
                    <a16:creationId xmlns:a16="http://schemas.microsoft.com/office/drawing/2014/main" id="{26B4DC0E-64D9-9874-9A96-AE614468AF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79613" y="377537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10B49250-58DF-7DF7-296B-021545F14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01" y="2626398"/>
            <a:ext cx="5879416" cy="395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0715367-C836-6AE5-EE4D-0AB53F427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573" y="823239"/>
            <a:ext cx="4960319" cy="457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589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אליפסה 13">
            <a:extLst>
              <a:ext uri="{FF2B5EF4-FFF2-40B4-BE49-F238E27FC236}">
                <a16:creationId xmlns:a16="http://schemas.microsoft.com/office/drawing/2014/main" id="{DEBF35E6-49E2-CC43-0EF0-9745300583F2}"/>
              </a:ext>
            </a:extLst>
          </p:cNvPr>
          <p:cNvSpPr/>
          <p:nvPr/>
        </p:nvSpPr>
        <p:spPr>
          <a:xfrm>
            <a:off x="142108" y="131924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D53ACF35-01DB-DDEE-5A1F-C2A1B66E00B6}"/>
              </a:ext>
            </a:extLst>
          </p:cNvPr>
          <p:cNvSpPr/>
          <p:nvPr/>
        </p:nvSpPr>
        <p:spPr>
          <a:xfrm>
            <a:off x="142108" y="1379161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ACB00D2-0D3C-8DF9-2E6B-3BC178CF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238" y="219075"/>
            <a:ext cx="7201940" cy="604164"/>
          </a:xfrm>
        </p:spPr>
        <p:txBody>
          <a:bodyPr>
            <a:noAutofit/>
          </a:bodyPr>
          <a:lstStyle/>
          <a:p>
            <a:r>
              <a:rPr lang="en-US" sz="36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 &amp; Visualization</a:t>
            </a:r>
            <a:endParaRPr lang="he-IL" sz="36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גרפיקה 9" descr="סטטיסטיקה">
            <a:extLst>
              <a:ext uri="{FF2B5EF4-FFF2-40B4-BE49-F238E27FC236}">
                <a16:creationId xmlns:a16="http://schemas.microsoft.com/office/drawing/2014/main" id="{AF7E8451-52F4-6A5B-5462-9C0A8BA29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276" y="350761"/>
            <a:ext cx="660687" cy="660687"/>
          </a:xfrm>
          <a:prstGeom prst="rect">
            <a:avLst/>
          </a:prstGeom>
        </p:spPr>
      </p:pic>
      <p:pic>
        <p:nvPicPr>
          <p:cNvPr id="8" name="גרפיקה 7" descr="תרשים עמודות">
            <a:extLst>
              <a:ext uri="{FF2B5EF4-FFF2-40B4-BE49-F238E27FC236}">
                <a16:creationId xmlns:a16="http://schemas.microsoft.com/office/drawing/2014/main" id="{94D674EE-6F73-B811-CD1D-31A69F9D8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420" y="1583209"/>
            <a:ext cx="764400" cy="76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דיו 27">
                <a:extLst>
                  <a:ext uri="{FF2B5EF4-FFF2-40B4-BE49-F238E27FC236}">
                    <a16:creationId xmlns:a16="http://schemas.microsoft.com/office/drawing/2014/main" id="{26B4DC0E-64D9-9874-9A96-AE614468AFC3}"/>
                  </a:ext>
                </a:extLst>
              </p14:cNvPr>
              <p14:cNvContentPartPr/>
              <p14:nvPr/>
            </p14:nvContentPartPr>
            <p14:xfrm>
              <a:off x="8288613" y="3784373"/>
              <a:ext cx="360" cy="360"/>
            </p14:xfrm>
          </p:contentPart>
        </mc:Choice>
        <mc:Fallback xmlns="">
          <p:pic>
            <p:nvPicPr>
              <p:cNvPr id="28" name="דיו 27">
                <a:extLst>
                  <a:ext uri="{FF2B5EF4-FFF2-40B4-BE49-F238E27FC236}">
                    <a16:creationId xmlns:a16="http://schemas.microsoft.com/office/drawing/2014/main" id="{26B4DC0E-64D9-9874-9A96-AE614468AF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79613" y="377537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52C1B751-6323-1C2D-8A16-792401B8C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301" y="823239"/>
            <a:ext cx="9208029" cy="588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343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אליפסה 13">
            <a:extLst>
              <a:ext uri="{FF2B5EF4-FFF2-40B4-BE49-F238E27FC236}">
                <a16:creationId xmlns:a16="http://schemas.microsoft.com/office/drawing/2014/main" id="{DEBF35E6-49E2-CC43-0EF0-9745300583F2}"/>
              </a:ext>
            </a:extLst>
          </p:cNvPr>
          <p:cNvSpPr/>
          <p:nvPr/>
        </p:nvSpPr>
        <p:spPr>
          <a:xfrm>
            <a:off x="142108" y="131924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D53ACF35-01DB-DDEE-5A1F-C2A1B66E00B6}"/>
              </a:ext>
            </a:extLst>
          </p:cNvPr>
          <p:cNvSpPr/>
          <p:nvPr/>
        </p:nvSpPr>
        <p:spPr>
          <a:xfrm>
            <a:off x="142108" y="1379161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ACB00D2-0D3C-8DF9-2E6B-3BC178CF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030" y="261409"/>
            <a:ext cx="7201940" cy="604164"/>
          </a:xfrm>
        </p:spPr>
        <p:txBody>
          <a:bodyPr>
            <a:noAutofit/>
          </a:bodyPr>
          <a:lstStyle/>
          <a:p>
            <a:r>
              <a:rPr lang="en-US" sz="36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 &amp; Visualization</a:t>
            </a:r>
            <a:endParaRPr lang="he-IL" sz="36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גרפיקה 7" descr="תרשים עמודות">
            <a:extLst>
              <a:ext uri="{FF2B5EF4-FFF2-40B4-BE49-F238E27FC236}">
                <a16:creationId xmlns:a16="http://schemas.microsoft.com/office/drawing/2014/main" id="{94D674EE-6F73-B811-CD1D-31A69F9D8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420" y="1583209"/>
            <a:ext cx="764400" cy="76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דיו 27">
                <a:extLst>
                  <a:ext uri="{FF2B5EF4-FFF2-40B4-BE49-F238E27FC236}">
                    <a16:creationId xmlns:a16="http://schemas.microsoft.com/office/drawing/2014/main" id="{26B4DC0E-64D9-9874-9A96-AE614468AFC3}"/>
                  </a:ext>
                </a:extLst>
              </p14:cNvPr>
              <p14:cNvContentPartPr/>
              <p14:nvPr/>
            </p14:nvContentPartPr>
            <p14:xfrm>
              <a:off x="8288613" y="3784373"/>
              <a:ext cx="360" cy="360"/>
            </p14:xfrm>
          </p:contentPart>
        </mc:Choice>
        <mc:Fallback xmlns="">
          <p:pic>
            <p:nvPicPr>
              <p:cNvPr id="28" name="דיו 27">
                <a:extLst>
                  <a:ext uri="{FF2B5EF4-FFF2-40B4-BE49-F238E27FC236}">
                    <a16:creationId xmlns:a16="http://schemas.microsoft.com/office/drawing/2014/main" id="{26B4DC0E-64D9-9874-9A96-AE614468AF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79613" y="377537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5EF2AC4-2D5A-A265-632C-07D102A57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67821"/>
            <a:ext cx="9728200" cy="502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כותרת 1">
            <a:extLst>
              <a:ext uri="{FF2B5EF4-FFF2-40B4-BE49-F238E27FC236}">
                <a16:creationId xmlns:a16="http://schemas.microsoft.com/office/drawing/2014/main" id="{33BAA014-4D7C-D639-7344-208F15F8D10D}"/>
              </a:ext>
            </a:extLst>
          </p:cNvPr>
          <p:cNvSpPr txBox="1">
            <a:spLocks/>
          </p:cNvSpPr>
          <p:nvPr/>
        </p:nvSpPr>
        <p:spPr>
          <a:xfrm>
            <a:off x="-262986" y="1077078"/>
            <a:ext cx="7201940" cy="60416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 Cloud - ‘Titles’ Column</a:t>
            </a:r>
            <a:endParaRPr lang="he-IL" sz="20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גרפיקה 4" descr="מדפסת">
            <a:extLst>
              <a:ext uri="{FF2B5EF4-FFF2-40B4-BE49-F238E27FC236}">
                <a16:creationId xmlns:a16="http://schemas.microsoft.com/office/drawing/2014/main" id="{481A1880-8147-11F1-6183-48D28ABBA7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624" y="407048"/>
            <a:ext cx="639992" cy="63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91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אליפסה 13">
            <a:extLst>
              <a:ext uri="{FF2B5EF4-FFF2-40B4-BE49-F238E27FC236}">
                <a16:creationId xmlns:a16="http://schemas.microsoft.com/office/drawing/2014/main" id="{DEBF35E6-49E2-CC43-0EF0-9745300583F2}"/>
              </a:ext>
            </a:extLst>
          </p:cNvPr>
          <p:cNvSpPr/>
          <p:nvPr/>
        </p:nvSpPr>
        <p:spPr>
          <a:xfrm>
            <a:off x="142108" y="131924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ACB00D2-0D3C-8DF9-2E6B-3BC178CF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030" y="225058"/>
            <a:ext cx="7201940" cy="604164"/>
          </a:xfrm>
        </p:spPr>
        <p:txBody>
          <a:bodyPr>
            <a:noAutofit/>
          </a:bodyPr>
          <a:lstStyle/>
          <a:p>
            <a:r>
              <a:rPr lang="en-US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</a:t>
            </a:r>
            <a:endParaRPr lang="he-IL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דיו 27">
                <a:extLst>
                  <a:ext uri="{FF2B5EF4-FFF2-40B4-BE49-F238E27FC236}">
                    <a16:creationId xmlns:a16="http://schemas.microsoft.com/office/drawing/2014/main" id="{26B4DC0E-64D9-9874-9A96-AE614468AFC3}"/>
                  </a:ext>
                </a:extLst>
              </p14:cNvPr>
              <p14:cNvContentPartPr/>
              <p14:nvPr/>
            </p14:nvContentPartPr>
            <p14:xfrm>
              <a:off x="8288613" y="3784373"/>
              <a:ext cx="360" cy="360"/>
            </p14:xfrm>
          </p:contentPart>
        </mc:Choice>
        <mc:Fallback xmlns="">
          <p:pic>
            <p:nvPicPr>
              <p:cNvPr id="28" name="דיו 27">
                <a:extLst>
                  <a:ext uri="{FF2B5EF4-FFF2-40B4-BE49-F238E27FC236}">
                    <a16:creationId xmlns:a16="http://schemas.microsoft.com/office/drawing/2014/main" id="{26B4DC0E-64D9-9874-9A96-AE614468AF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9613" y="377537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גרפיקה 5" descr="רובוט">
            <a:extLst>
              <a:ext uri="{FF2B5EF4-FFF2-40B4-BE49-F238E27FC236}">
                <a16:creationId xmlns:a16="http://schemas.microsoft.com/office/drawing/2014/main" id="{7E0C53AC-3AB0-B882-4A23-72DFC2A1B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901" y="261409"/>
            <a:ext cx="763438" cy="763438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6B3A112-E0D8-E793-C035-98F32F1499C9}"/>
              </a:ext>
            </a:extLst>
          </p:cNvPr>
          <p:cNvSpPr txBox="1"/>
          <p:nvPr/>
        </p:nvSpPr>
        <p:spPr>
          <a:xfrm>
            <a:off x="2019580" y="1348898"/>
            <a:ext cx="8953220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 any irrelevant columns that may not contribute to the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Split the dataset into training and testing sets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80% for training and 20% for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Scaling - Perform feature scaling on numerical columns "Prices," "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Orders_Count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," "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Seller_rating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," and "Likes" to ensure they are on a similar scale. We use normalization.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0B37CE-A5F0-557C-B792-80698F502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909" y="1854200"/>
            <a:ext cx="5485021" cy="70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98E0073-FEAA-1DAB-A2CD-F4CA3B871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244" y="5596215"/>
            <a:ext cx="5509322" cy="82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14C153E-8FEE-BFE2-C7FA-F5DA29AD4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2"/>
          <a:stretch/>
        </p:blipFill>
        <p:spPr bwMode="auto">
          <a:xfrm>
            <a:off x="3186465" y="3537050"/>
            <a:ext cx="5580236" cy="9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384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אליפסה 13">
            <a:extLst>
              <a:ext uri="{FF2B5EF4-FFF2-40B4-BE49-F238E27FC236}">
                <a16:creationId xmlns:a16="http://schemas.microsoft.com/office/drawing/2014/main" id="{DEBF35E6-49E2-CC43-0EF0-9745300583F2}"/>
              </a:ext>
            </a:extLst>
          </p:cNvPr>
          <p:cNvSpPr/>
          <p:nvPr/>
        </p:nvSpPr>
        <p:spPr>
          <a:xfrm>
            <a:off x="142108" y="131924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ACB00D2-0D3C-8DF9-2E6B-3BC178CF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030" y="341046"/>
            <a:ext cx="7201940" cy="604164"/>
          </a:xfrm>
        </p:spPr>
        <p:txBody>
          <a:bodyPr>
            <a:noAutofit/>
          </a:bodyPr>
          <a:lstStyle/>
          <a:p>
            <a:r>
              <a:rPr lang="en-US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</a:t>
            </a:r>
            <a:endParaRPr lang="he-IL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דיו 27">
                <a:extLst>
                  <a:ext uri="{FF2B5EF4-FFF2-40B4-BE49-F238E27FC236}">
                    <a16:creationId xmlns:a16="http://schemas.microsoft.com/office/drawing/2014/main" id="{26B4DC0E-64D9-9874-9A96-AE614468AFC3}"/>
                  </a:ext>
                </a:extLst>
              </p14:cNvPr>
              <p14:cNvContentPartPr/>
              <p14:nvPr/>
            </p14:nvContentPartPr>
            <p14:xfrm>
              <a:off x="8421784" y="3988296"/>
              <a:ext cx="360" cy="360"/>
            </p14:xfrm>
          </p:contentPart>
        </mc:Choice>
        <mc:Fallback xmlns="">
          <p:pic>
            <p:nvPicPr>
              <p:cNvPr id="28" name="דיו 27">
                <a:extLst>
                  <a:ext uri="{FF2B5EF4-FFF2-40B4-BE49-F238E27FC236}">
                    <a16:creationId xmlns:a16="http://schemas.microsoft.com/office/drawing/2014/main" id="{26B4DC0E-64D9-9874-9A96-AE614468AF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12784" y="39792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גרפיקה 5" descr="רובוט">
            <a:extLst>
              <a:ext uri="{FF2B5EF4-FFF2-40B4-BE49-F238E27FC236}">
                <a16:creationId xmlns:a16="http://schemas.microsoft.com/office/drawing/2014/main" id="{7E0C53AC-3AB0-B882-4A23-72DFC2A1B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901" y="275938"/>
            <a:ext cx="763438" cy="763438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0315A9C8-D881-F542-AA06-A831A5945A86}"/>
              </a:ext>
            </a:extLst>
          </p:cNvPr>
          <p:cNvSpPr txBox="1"/>
          <p:nvPr/>
        </p:nvSpPr>
        <p:spPr>
          <a:xfrm>
            <a:off x="4781891" y="1304421"/>
            <a:ext cx="478155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Algorithms &amp; Results:</a:t>
            </a:r>
            <a:endParaRPr lang="he-IL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503ABCDF-8606-FD4E-571C-C243640FA896}"/>
              </a:ext>
            </a:extLst>
          </p:cNvPr>
          <p:cNvSpPr/>
          <p:nvPr/>
        </p:nvSpPr>
        <p:spPr>
          <a:xfrm>
            <a:off x="370901" y="1988811"/>
            <a:ext cx="5586890" cy="1937595"/>
          </a:xfrm>
          <a:prstGeom prst="roundRect">
            <a:avLst/>
          </a:prstGeom>
          <a:solidFill>
            <a:srgbClr val="CF503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Decision Tree - Regression</a:t>
            </a:r>
          </a:p>
          <a:p>
            <a:pPr algn="ctr"/>
            <a:r>
              <a:rPr lang="en-GB" b="0" i="0" dirty="0">
                <a:solidFill>
                  <a:srgbClr val="DBDEE1"/>
                </a:solidFill>
                <a:effectLst/>
                <a:latin typeface="gg sans"/>
              </a:rPr>
              <a:t>Mean Squared Error (MSE) on training data: 2.459</a:t>
            </a:r>
          </a:p>
          <a:p>
            <a:pPr algn="ctr"/>
            <a:r>
              <a:rPr lang="en-GB" b="0" i="0" dirty="0">
                <a:solidFill>
                  <a:srgbClr val="DBDEE1"/>
                </a:solidFill>
                <a:effectLst/>
                <a:latin typeface="gg sans"/>
              </a:rPr>
              <a:t>R-squared (R2) on training data: 0.45</a:t>
            </a:r>
            <a:endParaRPr lang="en-GB" dirty="0">
              <a:solidFill>
                <a:srgbClr val="DBDEE1"/>
              </a:solidFill>
              <a:latin typeface="gg sans"/>
            </a:endParaRPr>
          </a:p>
          <a:p>
            <a:pPr algn="ctr"/>
            <a:r>
              <a:rPr lang="en-GB" b="0" i="0" dirty="0">
                <a:solidFill>
                  <a:srgbClr val="DBDEE1"/>
                </a:solidFill>
                <a:effectLst/>
                <a:latin typeface="gg sans"/>
              </a:rPr>
              <a:t>Mean Squared Error (MSE) on test data: 2.576</a:t>
            </a:r>
          </a:p>
          <a:p>
            <a:pPr algn="ctr"/>
            <a:r>
              <a:rPr lang="en-GB" b="0" i="0" dirty="0">
                <a:solidFill>
                  <a:srgbClr val="DBDEE1"/>
                </a:solidFill>
                <a:effectLst/>
                <a:latin typeface="gg sans"/>
              </a:rPr>
              <a:t>R-squared (R2) on test data: 0.4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לבן: פינות מעוגלות 4">
            <a:extLst>
              <a:ext uri="{FF2B5EF4-FFF2-40B4-BE49-F238E27FC236}">
                <a16:creationId xmlns:a16="http://schemas.microsoft.com/office/drawing/2014/main" id="{B6E68215-4EB4-61BD-0CD0-FD337DFEDD90}"/>
              </a:ext>
            </a:extLst>
          </p:cNvPr>
          <p:cNvSpPr/>
          <p:nvPr/>
        </p:nvSpPr>
        <p:spPr>
          <a:xfrm>
            <a:off x="6229171" y="1988811"/>
            <a:ext cx="5586890" cy="1937595"/>
          </a:xfrm>
          <a:prstGeom prst="roundRect">
            <a:avLst/>
          </a:prstGeom>
          <a:solidFill>
            <a:srgbClr val="CF503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KNN</a:t>
            </a:r>
          </a:p>
          <a:p>
            <a:pPr algn="ctr"/>
            <a:r>
              <a:rPr lang="en-GB" b="1" i="0" dirty="0">
                <a:solidFill>
                  <a:srgbClr val="DBDEE1"/>
                </a:solidFill>
                <a:effectLst/>
                <a:latin typeface="gg sans"/>
              </a:rPr>
              <a:t>KNN Mean Squared Error (MSE): 3.859</a:t>
            </a:r>
          </a:p>
          <a:p>
            <a:pPr algn="ctr"/>
            <a:r>
              <a:rPr lang="en-GB" b="1" i="0" dirty="0">
                <a:solidFill>
                  <a:srgbClr val="DBDEE1"/>
                </a:solidFill>
                <a:effectLst/>
                <a:latin typeface="gg sans"/>
              </a:rPr>
              <a:t>R-squared (R2): 0.11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מלבן: פינות מעוגלות 7">
            <a:extLst>
              <a:ext uri="{FF2B5EF4-FFF2-40B4-BE49-F238E27FC236}">
                <a16:creationId xmlns:a16="http://schemas.microsoft.com/office/drawing/2014/main" id="{2A939865-72BD-0726-45C3-0D04C26939FB}"/>
              </a:ext>
            </a:extLst>
          </p:cNvPr>
          <p:cNvSpPr/>
          <p:nvPr/>
        </p:nvSpPr>
        <p:spPr>
          <a:xfrm>
            <a:off x="370901" y="4290406"/>
            <a:ext cx="5586890" cy="1937595"/>
          </a:xfrm>
          <a:prstGeom prst="roundRect">
            <a:avLst/>
          </a:prstGeom>
          <a:solidFill>
            <a:srgbClr val="CF503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Leanear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Regression</a:t>
            </a:r>
          </a:p>
          <a:p>
            <a:pPr algn="ctr"/>
            <a:r>
              <a:rPr lang="en-GB" b="0" i="0" dirty="0">
                <a:solidFill>
                  <a:srgbClr val="DBDEE1"/>
                </a:solidFill>
                <a:effectLst/>
                <a:latin typeface="gg sans"/>
              </a:rPr>
              <a:t>Mean Squared Error (MSE) on training data: 4.157</a:t>
            </a:r>
          </a:p>
          <a:p>
            <a:pPr algn="ctr"/>
            <a:r>
              <a:rPr lang="en-GB" b="0" i="0" dirty="0">
                <a:solidFill>
                  <a:srgbClr val="DBDEE1"/>
                </a:solidFill>
                <a:effectLst/>
                <a:latin typeface="gg sans"/>
              </a:rPr>
              <a:t> R-squared (R2) on training data: 0.071</a:t>
            </a:r>
          </a:p>
          <a:p>
            <a:pPr algn="ctr"/>
            <a:r>
              <a:rPr lang="en-GB" b="0" i="0" dirty="0">
                <a:solidFill>
                  <a:srgbClr val="DBDEE1"/>
                </a:solidFill>
                <a:effectLst/>
                <a:latin typeface="gg sans"/>
              </a:rPr>
              <a:t>Mean Squared Error (MSE) on test data: 4.051</a:t>
            </a:r>
          </a:p>
          <a:p>
            <a:pPr algn="ctr"/>
            <a:r>
              <a:rPr lang="en-GB" b="0" i="0" dirty="0">
                <a:solidFill>
                  <a:srgbClr val="DBDEE1"/>
                </a:solidFill>
                <a:effectLst/>
                <a:latin typeface="gg sans"/>
              </a:rPr>
              <a:t>R-squared (R2) on test data: 0.066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מלבן: פינות מעוגלות 10">
            <a:extLst>
              <a:ext uri="{FF2B5EF4-FFF2-40B4-BE49-F238E27FC236}">
                <a16:creationId xmlns:a16="http://schemas.microsoft.com/office/drawing/2014/main" id="{E90B7A7E-68A0-5AD5-5752-629AED2A27DF}"/>
              </a:ext>
            </a:extLst>
          </p:cNvPr>
          <p:cNvSpPr/>
          <p:nvPr/>
        </p:nvSpPr>
        <p:spPr>
          <a:xfrm>
            <a:off x="6229171" y="4290406"/>
            <a:ext cx="5586890" cy="1937595"/>
          </a:xfrm>
          <a:prstGeom prst="roundRect">
            <a:avLst/>
          </a:prstGeom>
          <a:solidFill>
            <a:srgbClr val="CF503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Random Forest</a:t>
            </a:r>
          </a:p>
          <a:p>
            <a:pPr algn="ctr"/>
            <a:r>
              <a:rPr lang="en-GB" b="0" i="0" dirty="0">
                <a:solidFill>
                  <a:srgbClr val="DBDEE1"/>
                </a:solidFill>
                <a:effectLst/>
                <a:latin typeface="gg sans"/>
              </a:rPr>
              <a:t>Mean Squared Error (MSE): 2.43</a:t>
            </a:r>
          </a:p>
          <a:p>
            <a:pPr algn="ctr"/>
            <a:r>
              <a:rPr lang="en-GB" b="0" i="0" dirty="0">
                <a:solidFill>
                  <a:srgbClr val="DBDEE1"/>
                </a:solidFill>
                <a:effectLst/>
                <a:latin typeface="gg sans"/>
              </a:rPr>
              <a:t>R-squared (R2): 0.439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637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אליפסה 13">
            <a:extLst>
              <a:ext uri="{FF2B5EF4-FFF2-40B4-BE49-F238E27FC236}">
                <a16:creationId xmlns:a16="http://schemas.microsoft.com/office/drawing/2014/main" id="{DEBF35E6-49E2-CC43-0EF0-9745300583F2}"/>
              </a:ext>
            </a:extLst>
          </p:cNvPr>
          <p:cNvSpPr/>
          <p:nvPr/>
        </p:nvSpPr>
        <p:spPr>
          <a:xfrm>
            <a:off x="142108" y="131924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ACB00D2-0D3C-8DF9-2E6B-3BC178CF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030" y="341046"/>
            <a:ext cx="7201940" cy="604164"/>
          </a:xfrm>
        </p:spPr>
        <p:txBody>
          <a:bodyPr>
            <a:noAutofit/>
          </a:bodyPr>
          <a:lstStyle/>
          <a:p>
            <a:r>
              <a:rPr lang="en-US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</a:t>
            </a:r>
            <a:endParaRPr lang="he-IL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גרפיקה 5" descr="רובוט">
            <a:extLst>
              <a:ext uri="{FF2B5EF4-FFF2-40B4-BE49-F238E27FC236}">
                <a16:creationId xmlns:a16="http://schemas.microsoft.com/office/drawing/2014/main" id="{7E0C53AC-3AB0-B882-4A23-72DFC2A1B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901" y="275938"/>
            <a:ext cx="763438" cy="763438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0315A9C8-D881-F542-AA06-A831A5945A86}"/>
              </a:ext>
            </a:extLst>
          </p:cNvPr>
          <p:cNvSpPr txBox="1"/>
          <p:nvPr/>
        </p:nvSpPr>
        <p:spPr>
          <a:xfrm>
            <a:off x="1363133" y="1854753"/>
            <a:ext cx="10456334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Interim summary:</a:t>
            </a:r>
          </a:p>
          <a:p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can see that Random Forest and Decision tree is the two regression models that predicted in the most accurate way. Even though the results still not satisfy , for improve our data and model accuracy we will do the following steps :</a:t>
            </a:r>
          </a:p>
          <a:p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another new column named 'Good' which will contain values 1 or 0, 1 for good items and 0 for not good, the decision will be determined according to star rating, seller rating and amount of likes.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 sampling for the Good or Not Good items and convert the stars to int for classification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 machine learning again</a:t>
            </a:r>
            <a:endParaRPr lang="he-IL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120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אליפסה 13">
            <a:extLst>
              <a:ext uri="{FF2B5EF4-FFF2-40B4-BE49-F238E27FC236}">
                <a16:creationId xmlns:a16="http://schemas.microsoft.com/office/drawing/2014/main" id="{DEBF35E6-49E2-CC43-0EF0-9745300583F2}"/>
              </a:ext>
            </a:extLst>
          </p:cNvPr>
          <p:cNvSpPr/>
          <p:nvPr/>
        </p:nvSpPr>
        <p:spPr>
          <a:xfrm>
            <a:off x="142108" y="131924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ACB00D2-0D3C-8DF9-2E6B-3BC178CF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030" y="341046"/>
            <a:ext cx="8147570" cy="604164"/>
          </a:xfrm>
        </p:spPr>
        <p:txBody>
          <a:bodyPr>
            <a:noAutofit/>
          </a:bodyPr>
          <a:lstStyle/>
          <a:p>
            <a:r>
              <a:rPr lang="en-US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the Machine Learning</a:t>
            </a:r>
            <a:endParaRPr lang="he-IL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גרפיקה 5" descr="רובוט">
            <a:extLst>
              <a:ext uri="{FF2B5EF4-FFF2-40B4-BE49-F238E27FC236}">
                <a16:creationId xmlns:a16="http://schemas.microsoft.com/office/drawing/2014/main" id="{7E0C53AC-3AB0-B882-4A23-72DFC2A1B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901" y="275938"/>
            <a:ext cx="763438" cy="763438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E35E1F5B-17A2-70C4-91FC-C75DCA37DDBC}"/>
              </a:ext>
            </a:extLst>
          </p:cNvPr>
          <p:cNvSpPr txBox="1"/>
          <p:nvPr/>
        </p:nvSpPr>
        <p:spPr>
          <a:xfrm>
            <a:off x="752620" y="1660021"/>
            <a:ext cx="588433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 the proportions between Good and Bad items: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BAA4BDF-66E2-C26E-2A03-67697B95B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" b="4310"/>
          <a:stretch/>
        </p:blipFill>
        <p:spPr bwMode="auto">
          <a:xfrm>
            <a:off x="846963" y="2335960"/>
            <a:ext cx="5695648" cy="424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442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אליפסה 13">
            <a:extLst>
              <a:ext uri="{FF2B5EF4-FFF2-40B4-BE49-F238E27FC236}">
                <a16:creationId xmlns:a16="http://schemas.microsoft.com/office/drawing/2014/main" id="{DEBF35E6-49E2-CC43-0EF0-9745300583F2}"/>
              </a:ext>
            </a:extLst>
          </p:cNvPr>
          <p:cNvSpPr/>
          <p:nvPr/>
        </p:nvSpPr>
        <p:spPr>
          <a:xfrm>
            <a:off x="142108" y="131924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ACB00D2-0D3C-8DF9-2E6B-3BC178CF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363" y="355575"/>
            <a:ext cx="8316903" cy="604164"/>
          </a:xfrm>
        </p:spPr>
        <p:txBody>
          <a:bodyPr>
            <a:noAutofit/>
          </a:bodyPr>
          <a:lstStyle/>
          <a:p>
            <a:r>
              <a:rPr lang="en-US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the Machine Learning</a:t>
            </a:r>
            <a:endParaRPr lang="he-IL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גרפיקה 5" descr="רובוט">
            <a:extLst>
              <a:ext uri="{FF2B5EF4-FFF2-40B4-BE49-F238E27FC236}">
                <a16:creationId xmlns:a16="http://schemas.microsoft.com/office/drawing/2014/main" id="{7E0C53AC-3AB0-B882-4A23-72DFC2A1B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901" y="275938"/>
            <a:ext cx="763438" cy="763438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E35E1F5B-17A2-70C4-91FC-C75DCA37DDBC}"/>
              </a:ext>
            </a:extLst>
          </p:cNvPr>
          <p:cNvSpPr txBox="1"/>
          <p:nvPr/>
        </p:nvSpPr>
        <p:spPr>
          <a:xfrm>
            <a:off x="752620" y="1660021"/>
            <a:ext cx="588433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UpSampling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he-IL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4948869-C429-4F4F-8733-80517B4AC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3" y="2973482"/>
            <a:ext cx="11345333" cy="266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A38F50B8-3D66-3B50-21E2-B1D00B0EE89D}"/>
              </a:ext>
            </a:extLst>
          </p:cNvPr>
          <p:cNvSpPr txBox="1"/>
          <p:nvPr/>
        </p:nvSpPr>
        <p:spPr>
          <a:xfrm>
            <a:off x="582568" y="2248550"/>
            <a:ext cx="86698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Balancing the data by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UpSampling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the minority (Bad items)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541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FBA717F-6846-876D-DA73-3AD0A16E1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31" y="131117"/>
            <a:ext cx="11631594" cy="1767826"/>
          </a:xfrm>
        </p:spPr>
        <p:txBody>
          <a:bodyPr>
            <a:normAutofit/>
          </a:bodyPr>
          <a:lstStyle/>
          <a:p>
            <a:r>
              <a:rPr lang="en-US" sz="66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he-IL" sz="66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מציין מיקום תוכן 9">
            <a:extLst>
              <a:ext uri="{FF2B5EF4-FFF2-40B4-BE49-F238E27FC236}">
                <a16:creationId xmlns:a16="http://schemas.microsoft.com/office/drawing/2014/main" id="{B523446B-010C-FB06-B61C-AFB7B3C25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6289" y="2562167"/>
            <a:ext cx="4252111" cy="3153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4518E4D3-A323-9F10-A273-2CFA578DC2F7}"/>
              </a:ext>
            </a:extLst>
          </p:cNvPr>
          <p:cNvSpPr txBox="1"/>
          <p:nvPr/>
        </p:nvSpPr>
        <p:spPr>
          <a:xfrm>
            <a:off x="5452534" y="2292092"/>
            <a:ext cx="6359463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Online orders in the modern era are an integral part of us.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know if a product is good, high quality and justifies the price?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project we analysed information about products with the aim of finding the best quality among them.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goal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determining whether a product is of high quality according to the combination of the investigated parameters.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אליפסה 2">
            <a:extLst>
              <a:ext uri="{FF2B5EF4-FFF2-40B4-BE49-F238E27FC236}">
                <a16:creationId xmlns:a16="http://schemas.microsoft.com/office/drawing/2014/main" id="{D03EC062-C0B4-FA9E-59F0-E711F2AE8394}"/>
              </a:ext>
            </a:extLst>
          </p:cNvPr>
          <p:cNvSpPr/>
          <p:nvPr/>
        </p:nvSpPr>
        <p:spPr>
          <a:xfrm>
            <a:off x="164588" y="253448"/>
            <a:ext cx="1749937" cy="174993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6" name="גרפיקה 5" descr="עגלת קניות">
            <a:extLst>
              <a:ext uri="{FF2B5EF4-FFF2-40B4-BE49-F238E27FC236}">
                <a16:creationId xmlns:a16="http://schemas.microsoft.com/office/drawing/2014/main" id="{F830A658-E2A1-2526-2B87-90C67BC01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356" y="6712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01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אליפסה 13">
            <a:extLst>
              <a:ext uri="{FF2B5EF4-FFF2-40B4-BE49-F238E27FC236}">
                <a16:creationId xmlns:a16="http://schemas.microsoft.com/office/drawing/2014/main" id="{DEBF35E6-49E2-CC43-0EF0-9745300583F2}"/>
              </a:ext>
            </a:extLst>
          </p:cNvPr>
          <p:cNvSpPr/>
          <p:nvPr/>
        </p:nvSpPr>
        <p:spPr>
          <a:xfrm>
            <a:off x="142108" y="131924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ACB00D2-0D3C-8DF9-2E6B-3BC178CF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363" y="355575"/>
            <a:ext cx="8316903" cy="604164"/>
          </a:xfrm>
        </p:spPr>
        <p:txBody>
          <a:bodyPr>
            <a:noAutofit/>
          </a:bodyPr>
          <a:lstStyle/>
          <a:p>
            <a:r>
              <a:rPr lang="en-US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Improve the Machine Learning</a:t>
            </a:r>
            <a:endParaRPr lang="he-IL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גרפיקה 5" descr="רובוט">
            <a:extLst>
              <a:ext uri="{FF2B5EF4-FFF2-40B4-BE49-F238E27FC236}">
                <a16:creationId xmlns:a16="http://schemas.microsoft.com/office/drawing/2014/main" id="{7E0C53AC-3AB0-B882-4A23-72DFC2A1B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901" y="276230"/>
            <a:ext cx="763438" cy="763438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E35E1F5B-17A2-70C4-91FC-C75DCA37DDBC}"/>
              </a:ext>
            </a:extLst>
          </p:cNvPr>
          <p:cNvSpPr txBox="1"/>
          <p:nvPr/>
        </p:nvSpPr>
        <p:spPr>
          <a:xfrm>
            <a:off x="427980" y="1641191"/>
            <a:ext cx="588433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 Results:</a:t>
            </a:r>
            <a:endParaRPr lang="he-IL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מלבן: פינות מעוגלות 8">
            <a:extLst>
              <a:ext uri="{FF2B5EF4-FFF2-40B4-BE49-F238E27FC236}">
                <a16:creationId xmlns:a16="http://schemas.microsoft.com/office/drawing/2014/main" id="{DF93449C-A2BF-0F13-CF0B-EFBF77353031}"/>
              </a:ext>
            </a:extLst>
          </p:cNvPr>
          <p:cNvSpPr/>
          <p:nvPr/>
        </p:nvSpPr>
        <p:spPr>
          <a:xfrm>
            <a:off x="303168" y="2131406"/>
            <a:ext cx="3825823" cy="1297594"/>
          </a:xfrm>
          <a:prstGeom prst="roundRect">
            <a:avLst/>
          </a:prstGeom>
          <a:solidFill>
            <a:srgbClr val="CF503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Random Forest</a:t>
            </a:r>
          </a:p>
          <a:p>
            <a:pPr algn="ctr"/>
            <a:r>
              <a:rPr lang="en-GB" b="0" i="0" dirty="0">
                <a:solidFill>
                  <a:srgbClr val="DBDEE1"/>
                </a:solidFill>
                <a:effectLst/>
                <a:latin typeface="gg sans"/>
              </a:rPr>
              <a:t>Mean Squared Error (MSE): 0.638</a:t>
            </a:r>
          </a:p>
          <a:p>
            <a:pPr algn="ctr"/>
            <a:r>
              <a:rPr lang="en-GB" b="0" i="0" dirty="0">
                <a:solidFill>
                  <a:srgbClr val="DBDEE1"/>
                </a:solidFill>
                <a:effectLst/>
                <a:latin typeface="gg sans"/>
              </a:rPr>
              <a:t>R-squared (R2): 0.786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C42C963-76C7-71C6-3ADC-D277D101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00" y="2205152"/>
            <a:ext cx="6788099" cy="429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168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אליפסה 13">
            <a:extLst>
              <a:ext uri="{FF2B5EF4-FFF2-40B4-BE49-F238E27FC236}">
                <a16:creationId xmlns:a16="http://schemas.microsoft.com/office/drawing/2014/main" id="{DEBF35E6-49E2-CC43-0EF0-9745300583F2}"/>
              </a:ext>
            </a:extLst>
          </p:cNvPr>
          <p:cNvSpPr/>
          <p:nvPr/>
        </p:nvSpPr>
        <p:spPr>
          <a:xfrm>
            <a:off x="142108" y="131924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ACB00D2-0D3C-8DF9-2E6B-3BC178CF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363" y="355575"/>
            <a:ext cx="8316903" cy="604164"/>
          </a:xfrm>
        </p:spPr>
        <p:txBody>
          <a:bodyPr>
            <a:noAutofit/>
          </a:bodyPr>
          <a:lstStyle/>
          <a:p>
            <a:r>
              <a:rPr lang="en-US" sz="4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</a:t>
            </a:r>
            <a:endParaRPr lang="he-IL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גרפיקה 3" descr="כיתה">
            <a:extLst>
              <a:ext uri="{FF2B5EF4-FFF2-40B4-BE49-F238E27FC236}">
                <a16:creationId xmlns:a16="http://schemas.microsoft.com/office/drawing/2014/main" id="{87BCA595-4CAF-C018-DED3-68EE2DB52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953" y="355575"/>
            <a:ext cx="677333" cy="677333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172982A-FBCB-103D-9EFD-CD4CBC2A8053}"/>
              </a:ext>
            </a:extLst>
          </p:cNvPr>
          <p:cNvSpPr txBox="1"/>
          <p:nvPr/>
        </p:nvSpPr>
        <p:spPr>
          <a:xfrm>
            <a:off x="635001" y="1727200"/>
            <a:ext cx="10938932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ü"/>
            </a:pPr>
            <a:r>
              <a:rPr lang="en-GB" b="0" i="0" dirty="0">
                <a:effectLst/>
                <a:latin typeface="inherit"/>
              </a:rPr>
              <a:t> Most of the products have 3-5 stars.</a:t>
            </a:r>
          </a:p>
          <a:p>
            <a:pPr marL="285750" indent="-285750" algn="l" fontAlgn="base">
              <a:buFont typeface="Wingdings" panose="05000000000000000000" pitchFamily="2" charset="2"/>
              <a:buChar char="ü"/>
            </a:pPr>
            <a:endParaRPr lang="en-GB" b="0" i="0" dirty="0">
              <a:effectLst/>
              <a:latin typeface="inherit"/>
            </a:endParaRPr>
          </a:p>
          <a:p>
            <a:pPr marL="285750" indent="-285750" algn="l" fontAlgn="base">
              <a:buFont typeface="Wingdings" panose="05000000000000000000" pitchFamily="2" charset="2"/>
              <a:buChar char="ü"/>
            </a:pPr>
            <a:r>
              <a:rPr lang="en-GB" b="0" i="0" dirty="0">
                <a:effectLst/>
                <a:latin typeface="inherit"/>
              </a:rPr>
              <a:t>The high star rating was directly affected by the total number of features (columns) for most of the items.</a:t>
            </a:r>
          </a:p>
          <a:p>
            <a:pPr marL="285750" indent="-285750" algn="l" fontAlgn="base">
              <a:buFont typeface="Wingdings" panose="05000000000000000000" pitchFamily="2" charset="2"/>
              <a:buChar char="ü"/>
            </a:pPr>
            <a:endParaRPr lang="en-GB" b="0" i="0" dirty="0">
              <a:effectLst/>
              <a:latin typeface="inherit"/>
            </a:endParaRPr>
          </a:p>
          <a:p>
            <a:pPr marL="285750" indent="-285750" algn="l" fontAlgn="base">
              <a:buFont typeface="Wingdings" panose="05000000000000000000" pitchFamily="2" charset="2"/>
              <a:buChar char="ü"/>
            </a:pPr>
            <a:r>
              <a:rPr lang="en-GB" b="0" i="0" dirty="0">
                <a:effectLst/>
                <a:latin typeface="inherit"/>
              </a:rPr>
              <a:t>After further treatment of the data and performing Up Sampling we were able to increase the accuracy of our model (Random Forest) from 0.4 to 0.78.</a:t>
            </a:r>
          </a:p>
          <a:p>
            <a:pPr marL="285750" indent="-285750" algn="l" fontAlgn="base">
              <a:buFont typeface="Wingdings" panose="05000000000000000000" pitchFamily="2" charset="2"/>
              <a:buChar char="ü"/>
            </a:pPr>
            <a:endParaRPr lang="en-GB" b="0" i="0" dirty="0">
              <a:effectLst/>
              <a:latin typeface="inherit"/>
            </a:endParaRPr>
          </a:p>
          <a:p>
            <a:pPr marL="285750" indent="-285750" algn="l" fontAlgn="base">
              <a:buFont typeface="Wingdings" panose="05000000000000000000" pitchFamily="2" charset="2"/>
              <a:buChar char="ü"/>
            </a:pPr>
            <a:r>
              <a:rPr lang="en-GB" b="0" i="0" dirty="0">
                <a:effectLst/>
                <a:latin typeface="inherit"/>
              </a:rPr>
              <a:t>Predicting the stars rating for a product is approximately 70% accurate.</a:t>
            </a:r>
          </a:p>
          <a:p>
            <a:pPr marL="285750" indent="-285750" algn="l" fontAlgn="base">
              <a:buFont typeface="Wingdings" panose="05000000000000000000" pitchFamily="2" charset="2"/>
              <a:buChar char="ü"/>
            </a:pPr>
            <a:endParaRPr lang="en-GB" b="0" i="0" dirty="0">
              <a:effectLst/>
              <a:latin typeface="inherit"/>
            </a:endParaRPr>
          </a:p>
          <a:p>
            <a:pPr marL="285750" indent="-285750" algn="l" fontAlgn="base">
              <a:buFont typeface="Wingdings" panose="05000000000000000000" pitchFamily="2" charset="2"/>
              <a:buChar char="ü"/>
            </a:pPr>
            <a:r>
              <a:rPr lang="en-GB" b="0" i="0" dirty="0">
                <a:effectLst/>
                <a:latin typeface="inherit"/>
              </a:rPr>
              <a:t>The model that most accurately predicted the star rating is Random Forest and Decision Tree Regression with an accuracy of 70%.</a:t>
            </a:r>
          </a:p>
          <a:p>
            <a:pPr marL="285750" indent="-285750" algn="l" fontAlgn="base">
              <a:buFont typeface="Wingdings" panose="05000000000000000000" pitchFamily="2" charset="2"/>
              <a:buChar char="ü"/>
            </a:pPr>
            <a:endParaRPr lang="en-GB" b="0" i="0" dirty="0">
              <a:effectLst/>
              <a:latin typeface="inherit"/>
            </a:endParaRPr>
          </a:p>
          <a:p>
            <a:pPr marL="285750" indent="-285750" algn="l" fontAlgn="base">
              <a:buFont typeface="Wingdings" panose="05000000000000000000" pitchFamily="2" charset="2"/>
              <a:buChar char="ü"/>
            </a:pPr>
            <a:r>
              <a:rPr lang="en-GB" b="0" i="0" dirty="0">
                <a:effectLst/>
                <a:latin typeface="inherit"/>
              </a:rPr>
              <a:t>Good products (rated 3.5-5) can be identified by the relatively high number of orders, the seller's rating, and the number of likes compared to products with a lower rating.</a:t>
            </a:r>
          </a:p>
        </p:txBody>
      </p:sp>
    </p:spTree>
    <p:extLst>
      <p:ext uri="{BB962C8B-B14F-4D97-AF65-F5344CB8AC3E}">
        <p14:creationId xmlns:p14="http://schemas.microsoft.com/office/powerpoint/2010/main" val="1208641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אליפסה 13">
            <a:extLst>
              <a:ext uri="{FF2B5EF4-FFF2-40B4-BE49-F238E27FC236}">
                <a16:creationId xmlns:a16="http://schemas.microsoft.com/office/drawing/2014/main" id="{DEBF35E6-49E2-CC43-0EF0-9745300583F2}"/>
              </a:ext>
            </a:extLst>
          </p:cNvPr>
          <p:cNvSpPr/>
          <p:nvPr/>
        </p:nvSpPr>
        <p:spPr>
          <a:xfrm>
            <a:off x="142108" y="131924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ACB00D2-0D3C-8DF9-2E6B-3BC178CF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929442"/>
            <a:ext cx="8316903" cy="604164"/>
          </a:xfrm>
        </p:spPr>
        <p:txBody>
          <a:bodyPr>
            <a:noAutofit/>
          </a:bodyPr>
          <a:lstStyle/>
          <a:p>
            <a:r>
              <a:rPr lang="en-US" sz="66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END</a:t>
            </a:r>
            <a:endParaRPr lang="he-IL" sz="60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גרפיקה 8" descr="חתיכות פאזל">
            <a:extLst>
              <a:ext uri="{FF2B5EF4-FFF2-40B4-BE49-F238E27FC236}">
                <a16:creationId xmlns:a16="http://schemas.microsoft.com/office/drawing/2014/main" id="{099AAED9-DCAA-E8FC-3FDA-CCE6D895C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754" y="294106"/>
            <a:ext cx="695731" cy="69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61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573B7D-D81E-CEF6-B9C7-4B0F6113D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555" y="92089"/>
            <a:ext cx="10690846" cy="1326321"/>
          </a:xfrm>
        </p:spPr>
        <p:txBody>
          <a:bodyPr>
            <a:normAutofit/>
          </a:bodyPr>
          <a:lstStyle/>
          <a:p>
            <a:r>
              <a:rPr lang="en-US" sz="4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sources &amp; crawling</a:t>
            </a:r>
            <a:endParaRPr lang="he-IL" sz="44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80261C0-DCB9-BD9E-326F-E4EB0B463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6732" y="2340570"/>
            <a:ext cx="3937000" cy="2466971"/>
          </a:xfrm>
        </p:spPr>
        <p:txBody>
          <a:bodyPr/>
          <a:lstStyle/>
          <a:p>
            <a:pPr algn="l" rtl="0"/>
            <a:endParaRPr lang="en-US" dirty="0">
              <a:latin typeface="NarkisBlockMF" panose="01000503000000020003" pitchFamily="50" charset="-79"/>
              <a:cs typeface="NarkisBlockMF" panose="01000503000000020003" pitchFamily="50" charset="-79"/>
            </a:endParaRPr>
          </a:p>
          <a:p>
            <a:pPr algn="l" rtl="0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Extracting the products according to their titles and the features we defined</a:t>
            </a:r>
            <a:endParaRPr lang="he-IL" dirty="0">
              <a:latin typeface="NarkisBlockMF" panose="01000503000000020003" pitchFamily="50" charset="-79"/>
              <a:cs typeface="NarkisBlockMF" panose="01000503000000020003" pitchFamily="50" charset="-79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9588700D-AB47-4280-A8A4-DD7D491C6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85" y="2340570"/>
            <a:ext cx="8407747" cy="4126598"/>
          </a:xfrm>
          <a:prstGeom prst="rect">
            <a:avLst/>
          </a:prstGeom>
        </p:spPr>
      </p:pic>
      <p:pic>
        <p:nvPicPr>
          <p:cNvPr id="5" name="תמונה 4">
            <a:hlinkClick r:id="rId3"/>
            <a:extLst>
              <a:ext uri="{FF2B5EF4-FFF2-40B4-BE49-F238E27FC236}">
                <a16:creationId xmlns:a16="http://schemas.microsoft.com/office/drawing/2014/main" id="{59FA56E5-A9E7-361F-C7B9-BD002B01E5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54" b="28869"/>
          <a:stretch/>
        </p:blipFill>
        <p:spPr>
          <a:xfrm>
            <a:off x="9162161" y="2238179"/>
            <a:ext cx="1783449" cy="449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אליפסה 3">
            <a:extLst>
              <a:ext uri="{FF2B5EF4-FFF2-40B4-BE49-F238E27FC236}">
                <a16:creationId xmlns:a16="http://schemas.microsoft.com/office/drawing/2014/main" id="{C49B59A1-D29F-0660-E0BE-6DD1C72635D5}"/>
              </a:ext>
            </a:extLst>
          </p:cNvPr>
          <p:cNvSpPr/>
          <p:nvPr/>
        </p:nvSpPr>
        <p:spPr>
          <a:xfrm>
            <a:off x="168986" y="337410"/>
            <a:ext cx="1749937" cy="174993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8" name="גרפיקה 7" descr="ספרים">
            <a:extLst>
              <a:ext uri="{FF2B5EF4-FFF2-40B4-BE49-F238E27FC236}">
                <a16:creationId xmlns:a16="http://schemas.microsoft.com/office/drawing/2014/main" id="{C15648A1-AFA2-645E-128E-7AF518306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754" y="748541"/>
            <a:ext cx="914400" cy="914400"/>
          </a:xfrm>
          <a:prstGeom prst="rect">
            <a:avLst/>
          </a:prstGeom>
        </p:spPr>
      </p:pic>
      <p:pic>
        <p:nvPicPr>
          <p:cNvPr id="7" name="גרפיקה 6" descr="סמן">
            <a:extLst>
              <a:ext uri="{FF2B5EF4-FFF2-40B4-BE49-F238E27FC236}">
                <a16:creationId xmlns:a16="http://schemas.microsoft.com/office/drawing/2014/main" id="{7050398C-8D8D-FD08-0D7E-DDC200D1B0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54322" y="2238179"/>
            <a:ext cx="610722" cy="61072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401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אליפסה 12">
            <a:extLst>
              <a:ext uri="{FF2B5EF4-FFF2-40B4-BE49-F238E27FC236}">
                <a16:creationId xmlns:a16="http://schemas.microsoft.com/office/drawing/2014/main" id="{D51CB99E-7122-803E-1E9B-CDD4F318D6A8}"/>
              </a:ext>
            </a:extLst>
          </p:cNvPr>
          <p:cNvSpPr/>
          <p:nvPr/>
        </p:nvSpPr>
        <p:spPr>
          <a:xfrm>
            <a:off x="0" y="0"/>
            <a:ext cx="1749937" cy="174993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4" name="כותרת 1">
            <a:extLst>
              <a:ext uri="{FF2B5EF4-FFF2-40B4-BE49-F238E27FC236}">
                <a16:creationId xmlns:a16="http://schemas.microsoft.com/office/drawing/2014/main" id="{7E86A074-531E-1E35-D7FF-DF94D2F26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304" y="394861"/>
            <a:ext cx="10353761" cy="1007314"/>
          </a:xfrm>
        </p:spPr>
        <p:txBody>
          <a:bodyPr>
            <a:normAutofit/>
          </a:bodyPr>
          <a:lstStyle/>
          <a:p>
            <a:r>
              <a:rPr lang="en-GB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Tools to crawling the Data</a:t>
            </a:r>
            <a:endParaRPr lang="he-IL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8ECD23B2-A46C-52BB-45B7-6ED24091C1BB}"/>
              </a:ext>
            </a:extLst>
          </p:cNvPr>
          <p:cNvSpPr txBox="1"/>
          <p:nvPr/>
        </p:nvSpPr>
        <p:spPr>
          <a:xfrm>
            <a:off x="7017958" y="1996422"/>
            <a:ext cx="562087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Selenium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the library –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BeautifulSoap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Extract all parameters for each product on the page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8E35ECB5-86BA-DF07-935E-645B20B5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6" y="378743"/>
            <a:ext cx="487929" cy="4572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E32D5607-88F4-108C-A829-428600310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68" y="835950"/>
            <a:ext cx="456597" cy="5570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06D83ACC-7313-3491-0DF6-E2FB46516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90" y="2061726"/>
            <a:ext cx="6897340" cy="4518211"/>
          </a:xfrm>
          <a:prstGeom prst="rect">
            <a:avLst/>
          </a:prstGeom>
          <a:effectLst>
            <a:softEdge rad="12700"/>
          </a:effectLst>
        </p:spPr>
      </p:pic>
      <p:cxnSp>
        <p:nvCxnSpPr>
          <p:cNvPr id="19" name="מחבר ישר 18">
            <a:extLst>
              <a:ext uri="{FF2B5EF4-FFF2-40B4-BE49-F238E27FC236}">
                <a16:creationId xmlns:a16="http://schemas.microsoft.com/office/drawing/2014/main" id="{471CBB69-89BD-BCC3-9055-543C36245604}"/>
              </a:ext>
            </a:extLst>
          </p:cNvPr>
          <p:cNvCxnSpPr>
            <a:cxnSpLocks/>
          </p:cNvCxnSpPr>
          <p:nvPr/>
        </p:nvCxnSpPr>
        <p:spPr>
          <a:xfrm flipH="1">
            <a:off x="3385312" y="3960368"/>
            <a:ext cx="103428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מחבר ישר 19">
            <a:extLst>
              <a:ext uri="{FF2B5EF4-FFF2-40B4-BE49-F238E27FC236}">
                <a16:creationId xmlns:a16="http://schemas.microsoft.com/office/drawing/2014/main" id="{9D57FBE0-1196-E72B-F568-7EAF37F903EB}"/>
              </a:ext>
            </a:extLst>
          </p:cNvPr>
          <p:cNvCxnSpPr>
            <a:cxnSpLocks/>
          </p:cNvCxnSpPr>
          <p:nvPr/>
        </p:nvCxnSpPr>
        <p:spPr>
          <a:xfrm flipH="1">
            <a:off x="3330448" y="3564128"/>
            <a:ext cx="778256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מחבר ישר 20">
            <a:extLst>
              <a:ext uri="{FF2B5EF4-FFF2-40B4-BE49-F238E27FC236}">
                <a16:creationId xmlns:a16="http://schemas.microsoft.com/office/drawing/2014/main" id="{0F0C6BD9-4BC6-D328-EC52-DB6CFA26FB52}"/>
              </a:ext>
            </a:extLst>
          </p:cNvPr>
          <p:cNvCxnSpPr>
            <a:cxnSpLocks/>
          </p:cNvCxnSpPr>
          <p:nvPr/>
        </p:nvCxnSpPr>
        <p:spPr>
          <a:xfrm flipH="1">
            <a:off x="4779264" y="3606800"/>
            <a:ext cx="463296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מחבר ישר 21">
            <a:extLst>
              <a:ext uri="{FF2B5EF4-FFF2-40B4-BE49-F238E27FC236}">
                <a16:creationId xmlns:a16="http://schemas.microsoft.com/office/drawing/2014/main" id="{B60EC742-72C0-E66B-30EF-A3A22C3310C5}"/>
              </a:ext>
            </a:extLst>
          </p:cNvPr>
          <p:cNvCxnSpPr>
            <a:cxnSpLocks/>
          </p:cNvCxnSpPr>
          <p:nvPr/>
        </p:nvCxnSpPr>
        <p:spPr>
          <a:xfrm flipH="1">
            <a:off x="3063240" y="2472944"/>
            <a:ext cx="46126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C4564523-9099-6224-C448-5A58EA4B16E5}"/>
              </a:ext>
            </a:extLst>
          </p:cNvPr>
          <p:cNvCxnSpPr>
            <a:cxnSpLocks/>
          </p:cNvCxnSpPr>
          <p:nvPr/>
        </p:nvCxnSpPr>
        <p:spPr>
          <a:xfrm flipH="1">
            <a:off x="1439672" y="2472944"/>
            <a:ext cx="46126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7FAF6C8A-BBD8-8E23-B094-BDAA5C5F8FD7}"/>
              </a:ext>
            </a:extLst>
          </p:cNvPr>
          <p:cNvCxnSpPr>
            <a:cxnSpLocks/>
          </p:cNvCxnSpPr>
          <p:nvPr/>
        </p:nvCxnSpPr>
        <p:spPr>
          <a:xfrm flipH="1">
            <a:off x="3330448" y="3350952"/>
            <a:ext cx="36068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מחבר ישר 24">
            <a:extLst>
              <a:ext uri="{FF2B5EF4-FFF2-40B4-BE49-F238E27FC236}">
                <a16:creationId xmlns:a16="http://schemas.microsoft.com/office/drawing/2014/main" id="{3B3B83D9-5511-23DD-B288-4FD016D4A1CA}"/>
              </a:ext>
            </a:extLst>
          </p:cNvPr>
          <p:cNvCxnSpPr>
            <a:cxnSpLocks/>
          </p:cNvCxnSpPr>
          <p:nvPr/>
        </p:nvCxnSpPr>
        <p:spPr>
          <a:xfrm flipH="1">
            <a:off x="4451096" y="3960368"/>
            <a:ext cx="32816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6" name="תמונה 25">
            <a:extLst>
              <a:ext uri="{FF2B5EF4-FFF2-40B4-BE49-F238E27FC236}">
                <a16:creationId xmlns:a16="http://schemas.microsoft.com/office/drawing/2014/main" id="{99B5C55A-1672-0ADE-F303-775318730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848" y="4320831"/>
            <a:ext cx="4137643" cy="1840034"/>
          </a:xfrm>
          <a:prstGeom prst="rect">
            <a:avLst/>
          </a:prstGeom>
        </p:spPr>
      </p:pic>
      <p:cxnSp>
        <p:nvCxnSpPr>
          <p:cNvPr id="27" name="מחבר ישר 26">
            <a:extLst>
              <a:ext uri="{FF2B5EF4-FFF2-40B4-BE49-F238E27FC236}">
                <a16:creationId xmlns:a16="http://schemas.microsoft.com/office/drawing/2014/main" id="{5AA9CDE8-E735-29CE-5A68-CD2F00EE41BF}"/>
              </a:ext>
            </a:extLst>
          </p:cNvPr>
          <p:cNvCxnSpPr>
            <a:cxnSpLocks/>
          </p:cNvCxnSpPr>
          <p:nvPr/>
        </p:nvCxnSpPr>
        <p:spPr>
          <a:xfrm flipH="1">
            <a:off x="7475848" y="4553218"/>
            <a:ext cx="1067299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מחבר ישר 27">
            <a:extLst>
              <a:ext uri="{FF2B5EF4-FFF2-40B4-BE49-F238E27FC236}">
                <a16:creationId xmlns:a16="http://schemas.microsoft.com/office/drawing/2014/main" id="{5E5E4A0E-FA96-DD59-A3F9-82B6459EBCF4}"/>
              </a:ext>
            </a:extLst>
          </p:cNvPr>
          <p:cNvCxnSpPr>
            <a:cxnSpLocks/>
          </p:cNvCxnSpPr>
          <p:nvPr/>
        </p:nvCxnSpPr>
        <p:spPr>
          <a:xfrm flipH="1">
            <a:off x="10969524" y="5515243"/>
            <a:ext cx="643967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646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 descr="Presentation with bar chart">
            <a:extLst>
              <a:ext uri="{FF2B5EF4-FFF2-40B4-BE49-F238E27FC236}">
                <a16:creationId xmlns:a16="http://schemas.microsoft.com/office/drawing/2014/main" id="{1DDA8B52-E868-AF52-ABA4-5148411A0C46}"/>
              </a:ext>
            </a:extLst>
          </p:cNvPr>
          <p:cNvSpPr/>
          <p:nvPr/>
        </p:nvSpPr>
        <p:spPr>
          <a:xfrm>
            <a:off x="669702" y="590680"/>
            <a:ext cx="1004062" cy="10040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" name="תמונה 5">
            <a:hlinkClick r:id="rId4"/>
            <a:extLst>
              <a:ext uri="{FF2B5EF4-FFF2-40B4-BE49-F238E27FC236}">
                <a16:creationId xmlns:a16="http://schemas.microsoft.com/office/drawing/2014/main" id="{295FF59D-E995-AA20-D9C8-576B9E7F8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081" y="1603209"/>
            <a:ext cx="8253654" cy="47724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AE90AD52-B1E7-339F-4082-3952BE0AD0AC}"/>
              </a:ext>
            </a:extLst>
          </p:cNvPr>
          <p:cNvSpPr txBox="1">
            <a:spLocks/>
          </p:cNvSpPr>
          <p:nvPr/>
        </p:nvSpPr>
        <p:spPr>
          <a:xfrm>
            <a:off x="1297555" y="271772"/>
            <a:ext cx="10886195" cy="108925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</a:t>
            </a: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</a:t>
            </a:r>
            <a:r>
              <a:rPr lang="en-GB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item</a:t>
            </a:r>
            <a:endParaRPr lang="he-IL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A20DE053-A545-4463-1E0E-BB5D61CCD41C}"/>
              </a:ext>
            </a:extLst>
          </p:cNvPr>
          <p:cNvSpPr/>
          <p:nvPr/>
        </p:nvSpPr>
        <p:spPr>
          <a:xfrm>
            <a:off x="164588" y="253448"/>
            <a:ext cx="1604945" cy="1533019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10" name="גרפיקה 9" descr="חולצה">
            <a:hlinkClick r:id="rId4"/>
            <a:extLst>
              <a:ext uri="{FF2B5EF4-FFF2-40B4-BE49-F238E27FC236}">
                <a16:creationId xmlns:a16="http://schemas.microsoft.com/office/drawing/2014/main" id="{5A195568-A751-6C5D-70FB-1D6A184817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582" y="607345"/>
            <a:ext cx="825224" cy="825224"/>
          </a:xfrm>
          <a:prstGeom prst="rect">
            <a:avLst/>
          </a:prstGeom>
        </p:spPr>
      </p:pic>
      <p:pic>
        <p:nvPicPr>
          <p:cNvPr id="2" name="גרפיקה 1" descr="סמן">
            <a:extLst>
              <a:ext uri="{FF2B5EF4-FFF2-40B4-BE49-F238E27FC236}">
                <a16:creationId xmlns:a16="http://schemas.microsoft.com/office/drawing/2014/main" id="{00F235C6-F4E6-E0AE-31B4-A4F8B77B32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6455" y="6141313"/>
            <a:ext cx="610722" cy="61072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גרפיקה 2" descr="סמן">
            <a:extLst>
              <a:ext uri="{FF2B5EF4-FFF2-40B4-BE49-F238E27FC236}">
                <a16:creationId xmlns:a16="http://schemas.microsoft.com/office/drawing/2014/main" id="{0D0217F3-3DB1-ECF4-51D1-E071D839D8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2194" y="1529642"/>
            <a:ext cx="610722" cy="61072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384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אליפסה 11">
            <a:extLst>
              <a:ext uri="{FF2B5EF4-FFF2-40B4-BE49-F238E27FC236}">
                <a16:creationId xmlns:a16="http://schemas.microsoft.com/office/drawing/2014/main" id="{96BE012D-5F79-0869-BE75-42CBA25A803F}"/>
              </a:ext>
            </a:extLst>
          </p:cNvPr>
          <p:cNvSpPr/>
          <p:nvPr/>
        </p:nvSpPr>
        <p:spPr>
          <a:xfrm>
            <a:off x="164588" y="253448"/>
            <a:ext cx="1749937" cy="174993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3" name="כותרת 1">
            <a:extLst>
              <a:ext uri="{FF2B5EF4-FFF2-40B4-BE49-F238E27FC236}">
                <a16:creationId xmlns:a16="http://schemas.microsoft.com/office/drawing/2014/main" id="{9229B6E6-02EF-6CBA-6D58-053DD53B7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34" y="658180"/>
            <a:ext cx="10619299" cy="1094150"/>
          </a:xfrm>
        </p:spPr>
        <p:txBody>
          <a:bodyPr>
            <a:normAutofit/>
          </a:bodyPr>
          <a:lstStyle/>
          <a:p>
            <a:r>
              <a:rPr lang="en-GB" sz="6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he-IL" sz="8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מלבן: פינות מעוגלות 13">
            <a:extLst>
              <a:ext uri="{FF2B5EF4-FFF2-40B4-BE49-F238E27FC236}">
                <a16:creationId xmlns:a16="http://schemas.microsoft.com/office/drawing/2014/main" id="{142E6E27-2986-6BDE-FED5-1C3157B17C25}"/>
              </a:ext>
            </a:extLst>
          </p:cNvPr>
          <p:cNvSpPr/>
          <p:nvPr/>
        </p:nvSpPr>
        <p:spPr>
          <a:xfrm>
            <a:off x="8734030" y="2409930"/>
            <a:ext cx="2294966" cy="1094150"/>
          </a:xfrm>
          <a:prstGeom prst="roundRect">
            <a:avLst/>
          </a:prstGeom>
          <a:solidFill>
            <a:srgbClr val="CF503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Titles</a:t>
            </a:r>
            <a:endParaRPr lang="he-IL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מלבן: פינות מעוגלות 14">
            <a:extLst>
              <a:ext uri="{FF2B5EF4-FFF2-40B4-BE49-F238E27FC236}">
                <a16:creationId xmlns:a16="http://schemas.microsoft.com/office/drawing/2014/main" id="{F05EC600-CE6E-976D-2A5A-284A3BDAB0E3}"/>
              </a:ext>
            </a:extLst>
          </p:cNvPr>
          <p:cNvSpPr/>
          <p:nvPr/>
        </p:nvSpPr>
        <p:spPr>
          <a:xfrm>
            <a:off x="8734029" y="3791220"/>
            <a:ext cx="2294966" cy="1094150"/>
          </a:xfrm>
          <a:prstGeom prst="roundRect">
            <a:avLst/>
          </a:prstGeom>
          <a:solidFill>
            <a:srgbClr val="CF503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Seller Rating</a:t>
            </a:r>
            <a:endParaRPr lang="he-IL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מלבן: פינות מעוגלות 15">
            <a:extLst>
              <a:ext uri="{FF2B5EF4-FFF2-40B4-BE49-F238E27FC236}">
                <a16:creationId xmlns:a16="http://schemas.microsoft.com/office/drawing/2014/main" id="{821659FD-53BB-3279-688D-61EF5A0509B3}"/>
              </a:ext>
            </a:extLst>
          </p:cNvPr>
          <p:cNvSpPr/>
          <p:nvPr/>
        </p:nvSpPr>
        <p:spPr>
          <a:xfrm>
            <a:off x="6241840" y="2409930"/>
            <a:ext cx="2294966" cy="1094150"/>
          </a:xfrm>
          <a:prstGeom prst="roundRect">
            <a:avLst/>
          </a:prstGeom>
          <a:solidFill>
            <a:srgbClr val="CF503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Shipping</a:t>
            </a:r>
            <a:endParaRPr lang="he-IL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מלבן: פינות מעוגלות 16">
            <a:extLst>
              <a:ext uri="{FF2B5EF4-FFF2-40B4-BE49-F238E27FC236}">
                <a16:creationId xmlns:a16="http://schemas.microsoft.com/office/drawing/2014/main" id="{438481BC-DAB3-7502-E54B-8EF05ACF9CFF}"/>
              </a:ext>
            </a:extLst>
          </p:cNvPr>
          <p:cNvSpPr/>
          <p:nvPr/>
        </p:nvSpPr>
        <p:spPr>
          <a:xfrm>
            <a:off x="6241839" y="3791220"/>
            <a:ext cx="2294966" cy="1094150"/>
          </a:xfrm>
          <a:prstGeom prst="roundRect">
            <a:avLst/>
          </a:prstGeom>
          <a:solidFill>
            <a:srgbClr val="CF503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Seller Followers</a:t>
            </a:r>
            <a:endParaRPr lang="he-IL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מלבן: פינות מעוגלות 17">
            <a:extLst>
              <a:ext uri="{FF2B5EF4-FFF2-40B4-BE49-F238E27FC236}">
                <a16:creationId xmlns:a16="http://schemas.microsoft.com/office/drawing/2014/main" id="{1AFA684F-4524-9276-72C8-82C68E6A9FB3}"/>
              </a:ext>
            </a:extLst>
          </p:cNvPr>
          <p:cNvSpPr/>
          <p:nvPr/>
        </p:nvSpPr>
        <p:spPr>
          <a:xfrm>
            <a:off x="3812655" y="2409930"/>
            <a:ext cx="2294966" cy="1094150"/>
          </a:xfrm>
          <a:prstGeom prst="roundRect">
            <a:avLst/>
          </a:prstGeom>
          <a:solidFill>
            <a:srgbClr val="CF503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Orders Count</a:t>
            </a:r>
            <a:endParaRPr lang="he-IL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מלבן: פינות מעוגלות 18">
            <a:extLst>
              <a:ext uri="{FF2B5EF4-FFF2-40B4-BE49-F238E27FC236}">
                <a16:creationId xmlns:a16="http://schemas.microsoft.com/office/drawing/2014/main" id="{641C7F00-9433-A8B8-C442-77537CA02898}"/>
              </a:ext>
            </a:extLst>
          </p:cNvPr>
          <p:cNvSpPr/>
          <p:nvPr/>
        </p:nvSpPr>
        <p:spPr>
          <a:xfrm>
            <a:off x="3812654" y="3791220"/>
            <a:ext cx="2294966" cy="1094150"/>
          </a:xfrm>
          <a:prstGeom prst="roundRect">
            <a:avLst/>
          </a:prstGeom>
          <a:solidFill>
            <a:srgbClr val="CF503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Likes</a:t>
            </a:r>
            <a:endParaRPr lang="he-IL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מלבן: פינות מעוגלות 19">
            <a:extLst>
              <a:ext uri="{FF2B5EF4-FFF2-40B4-BE49-F238E27FC236}">
                <a16:creationId xmlns:a16="http://schemas.microsoft.com/office/drawing/2014/main" id="{CBF347C3-A6F5-EDB7-15EF-AA6CAE9DEFFD}"/>
              </a:ext>
            </a:extLst>
          </p:cNvPr>
          <p:cNvSpPr/>
          <p:nvPr/>
        </p:nvSpPr>
        <p:spPr>
          <a:xfrm>
            <a:off x="1320465" y="2409930"/>
            <a:ext cx="2294966" cy="1094150"/>
          </a:xfrm>
          <a:prstGeom prst="roundRect">
            <a:avLst/>
          </a:prstGeom>
          <a:solidFill>
            <a:srgbClr val="CF503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Stars</a:t>
            </a:r>
            <a:endParaRPr lang="he-IL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מלבן: פינות מעוגלות 20">
            <a:extLst>
              <a:ext uri="{FF2B5EF4-FFF2-40B4-BE49-F238E27FC236}">
                <a16:creationId xmlns:a16="http://schemas.microsoft.com/office/drawing/2014/main" id="{FECB4F77-9CC3-FCE8-A0DD-1432EF296153}"/>
              </a:ext>
            </a:extLst>
          </p:cNvPr>
          <p:cNvSpPr/>
          <p:nvPr/>
        </p:nvSpPr>
        <p:spPr>
          <a:xfrm>
            <a:off x="1320464" y="3791220"/>
            <a:ext cx="2294966" cy="1094150"/>
          </a:xfrm>
          <a:prstGeom prst="roundRect">
            <a:avLst/>
          </a:prstGeom>
          <a:solidFill>
            <a:srgbClr val="CF503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Discounts</a:t>
            </a:r>
            <a:endParaRPr lang="he-IL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מלבן: פינות מעוגלות 21">
            <a:extLst>
              <a:ext uri="{FF2B5EF4-FFF2-40B4-BE49-F238E27FC236}">
                <a16:creationId xmlns:a16="http://schemas.microsoft.com/office/drawing/2014/main" id="{A6A11EA7-C20B-3952-8D47-689E7C8B2EF7}"/>
              </a:ext>
            </a:extLst>
          </p:cNvPr>
          <p:cNvSpPr/>
          <p:nvPr/>
        </p:nvSpPr>
        <p:spPr>
          <a:xfrm>
            <a:off x="4960137" y="5105670"/>
            <a:ext cx="2294966" cy="1094150"/>
          </a:xfrm>
          <a:prstGeom prst="roundRect">
            <a:avLst/>
          </a:prstGeom>
          <a:solidFill>
            <a:srgbClr val="CF503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Prices</a:t>
            </a:r>
            <a:endParaRPr lang="he-IL" sz="3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" name="גרפיקה 22" descr="גלגלי שיניים">
            <a:extLst>
              <a:ext uri="{FF2B5EF4-FFF2-40B4-BE49-F238E27FC236}">
                <a16:creationId xmlns:a16="http://schemas.microsoft.com/office/drawing/2014/main" id="{6B5F22CB-2DC8-A5E4-6053-01F0DDE57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156" y="6581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65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כותרת 1">
            <a:extLst>
              <a:ext uri="{FF2B5EF4-FFF2-40B4-BE49-F238E27FC236}">
                <a16:creationId xmlns:a16="http://schemas.microsoft.com/office/drawing/2014/main" id="{FDECFA1B-608F-BDE0-320C-781B46E10B61}"/>
              </a:ext>
            </a:extLst>
          </p:cNvPr>
          <p:cNvSpPr txBox="1">
            <a:spLocks/>
          </p:cNvSpPr>
          <p:nvPr/>
        </p:nvSpPr>
        <p:spPr>
          <a:xfrm>
            <a:off x="722860" y="276224"/>
            <a:ext cx="10580140" cy="10191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1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Crawling</a:t>
            </a:r>
            <a:endParaRPr lang="he-IL" sz="48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BF5E6A3A-FB38-5767-9E2F-A3E79890590E}"/>
              </a:ext>
            </a:extLst>
          </p:cNvPr>
          <p:cNvSpPr txBox="1"/>
          <p:nvPr/>
        </p:nvSpPr>
        <p:spPr>
          <a:xfrm>
            <a:off x="1718733" y="1623467"/>
            <a:ext cx="997479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Pulling the information from two categories into a ONE DataFrame (before cleaning)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אליפסה 13">
            <a:extLst>
              <a:ext uri="{FF2B5EF4-FFF2-40B4-BE49-F238E27FC236}">
                <a16:creationId xmlns:a16="http://schemas.microsoft.com/office/drawing/2014/main" id="{24B5065D-B768-7D19-DF27-98E70E0BFF25}"/>
              </a:ext>
            </a:extLst>
          </p:cNvPr>
          <p:cNvSpPr/>
          <p:nvPr/>
        </p:nvSpPr>
        <p:spPr>
          <a:xfrm>
            <a:off x="112347" y="158644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16" name="גרפיקה 15" descr="זחל">
            <a:extLst>
              <a:ext uri="{FF2B5EF4-FFF2-40B4-BE49-F238E27FC236}">
                <a16:creationId xmlns:a16="http://schemas.microsoft.com/office/drawing/2014/main" id="{975E4938-CB81-3A8B-952D-7DAE557E9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425" y="410458"/>
            <a:ext cx="668867" cy="66886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4D4D2A-6D6A-97F0-8677-63A7CE214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3"/>
          <a:stretch/>
        </p:blipFill>
        <p:spPr bwMode="auto">
          <a:xfrm>
            <a:off x="992196" y="2320866"/>
            <a:ext cx="10041467" cy="388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138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אליפסה 14">
            <a:extLst>
              <a:ext uri="{FF2B5EF4-FFF2-40B4-BE49-F238E27FC236}">
                <a16:creationId xmlns:a16="http://schemas.microsoft.com/office/drawing/2014/main" id="{8DF4E5C5-CE2A-58D8-1A86-AD308C774358}"/>
              </a:ext>
            </a:extLst>
          </p:cNvPr>
          <p:cNvSpPr/>
          <p:nvPr/>
        </p:nvSpPr>
        <p:spPr>
          <a:xfrm>
            <a:off x="142108" y="1379161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10" name="גרפיקה 9" descr="סחבה ודלי">
            <a:extLst>
              <a:ext uri="{FF2B5EF4-FFF2-40B4-BE49-F238E27FC236}">
                <a16:creationId xmlns:a16="http://schemas.microsoft.com/office/drawing/2014/main" id="{2A7C1743-6B94-D611-97C1-E28F38E33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916" y="1604069"/>
            <a:ext cx="722679" cy="722679"/>
          </a:xfrm>
          <a:prstGeom prst="rect">
            <a:avLst/>
          </a:prstGeom>
        </p:spPr>
      </p:pic>
      <p:sp>
        <p:nvSpPr>
          <p:cNvPr id="11" name="אליפסה 10">
            <a:extLst>
              <a:ext uri="{FF2B5EF4-FFF2-40B4-BE49-F238E27FC236}">
                <a16:creationId xmlns:a16="http://schemas.microsoft.com/office/drawing/2014/main" id="{C72232B8-DE56-658E-2842-81F93ADE7DD7}"/>
              </a:ext>
            </a:extLst>
          </p:cNvPr>
          <p:cNvSpPr/>
          <p:nvPr/>
        </p:nvSpPr>
        <p:spPr>
          <a:xfrm>
            <a:off x="142108" y="131924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BD99456B-E009-6E55-E356-73D1B7D6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636" y="611754"/>
            <a:ext cx="8262409" cy="851814"/>
          </a:xfrm>
        </p:spPr>
        <p:txBody>
          <a:bodyPr>
            <a:noAutofit/>
          </a:bodyPr>
          <a:lstStyle/>
          <a:p>
            <a:r>
              <a:rPr lang="en-GB" sz="48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cleaning of the data</a:t>
            </a:r>
            <a:endParaRPr lang="he-IL" sz="48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8A8E79B9-BD0D-AD50-F4FA-0DC336C81499}"/>
              </a:ext>
            </a:extLst>
          </p:cNvPr>
          <p:cNvSpPr txBox="1"/>
          <p:nvPr/>
        </p:nvSpPr>
        <p:spPr>
          <a:xfrm>
            <a:off x="1127898" y="2457595"/>
            <a:ext cx="9632493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Removing products that do not contain a value in the Titles column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Correcting the price value to a number only without currency and converting it to a float type variable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Replacing all the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NaN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values with 0 in the Orders Count column and converting the value to an int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Replacing all the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NaN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values with 0 in the Likes, Seller Followers, Shipping, Discount columns and converting their value to an int type variable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Convert all the values in the Stars and Seller Rating columns to float variables</a:t>
            </a:r>
            <a:endParaRPr lang="en-US" dirty="0"/>
          </a:p>
        </p:txBody>
      </p:sp>
      <p:pic>
        <p:nvPicPr>
          <p:cNvPr id="14" name="גרפיקה 13" descr="אשפה">
            <a:extLst>
              <a:ext uri="{FF2B5EF4-FFF2-40B4-BE49-F238E27FC236}">
                <a16:creationId xmlns:a16="http://schemas.microsoft.com/office/drawing/2014/main" id="{7FF9B001-04FF-6B45-3D74-179209760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570" y="332508"/>
            <a:ext cx="771328" cy="77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34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CB00D2-0D3C-8DF9-2E6B-3BC178CF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030" y="498475"/>
            <a:ext cx="7201940" cy="604164"/>
          </a:xfrm>
        </p:spPr>
        <p:txBody>
          <a:bodyPr>
            <a:noAutofit/>
          </a:bodyPr>
          <a:lstStyle/>
          <a:p>
            <a:r>
              <a:rPr lang="en-US" sz="3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Detecting Outliners:</a:t>
            </a:r>
            <a:endParaRPr lang="he-IL" sz="32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3C3C4C3-3168-5A55-A2EE-A1806CD9E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41" y="1732988"/>
            <a:ext cx="9804400" cy="359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אליפסה 29">
            <a:extLst>
              <a:ext uri="{FF2B5EF4-FFF2-40B4-BE49-F238E27FC236}">
                <a16:creationId xmlns:a16="http://schemas.microsoft.com/office/drawing/2014/main" id="{1308C242-6A41-FB69-68BF-5947745E770F}"/>
              </a:ext>
            </a:extLst>
          </p:cNvPr>
          <p:cNvSpPr/>
          <p:nvPr/>
        </p:nvSpPr>
        <p:spPr>
          <a:xfrm>
            <a:off x="142108" y="1379161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31" name="גרפיקה 30" descr="סחבה ודלי">
            <a:extLst>
              <a:ext uri="{FF2B5EF4-FFF2-40B4-BE49-F238E27FC236}">
                <a16:creationId xmlns:a16="http://schemas.microsoft.com/office/drawing/2014/main" id="{9E10454A-628E-2ADD-F160-A5555FD63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916" y="1604069"/>
            <a:ext cx="722679" cy="722679"/>
          </a:xfrm>
          <a:prstGeom prst="rect">
            <a:avLst/>
          </a:prstGeom>
        </p:spPr>
      </p:pic>
      <p:sp>
        <p:nvSpPr>
          <p:cNvPr id="1024" name="אליפסה 1023">
            <a:extLst>
              <a:ext uri="{FF2B5EF4-FFF2-40B4-BE49-F238E27FC236}">
                <a16:creationId xmlns:a16="http://schemas.microsoft.com/office/drawing/2014/main" id="{9DBCC421-534B-FC9D-7D08-2C05AD63C129}"/>
              </a:ext>
            </a:extLst>
          </p:cNvPr>
          <p:cNvSpPr/>
          <p:nvPr/>
        </p:nvSpPr>
        <p:spPr>
          <a:xfrm>
            <a:off x="142108" y="131924"/>
            <a:ext cx="1221025" cy="1172497"/>
          </a:xfrm>
          <a:prstGeom prst="ellipse">
            <a:avLst/>
          </a:prstGeom>
          <a:solidFill>
            <a:srgbClr val="CF503B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1025" name="גרפיקה 1024" descr="אשפה">
            <a:extLst>
              <a:ext uri="{FF2B5EF4-FFF2-40B4-BE49-F238E27FC236}">
                <a16:creationId xmlns:a16="http://schemas.microsoft.com/office/drawing/2014/main" id="{2A820424-6BF9-770E-9A63-0D4BED2FC1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570" y="332508"/>
            <a:ext cx="771328" cy="771328"/>
          </a:xfrm>
          <a:prstGeom prst="rect">
            <a:avLst/>
          </a:prstGeom>
        </p:spPr>
      </p:pic>
      <p:sp>
        <p:nvSpPr>
          <p:cNvPr id="1043" name="Rectangle 19">
            <a:extLst>
              <a:ext uri="{FF2B5EF4-FFF2-40B4-BE49-F238E27FC236}">
                <a16:creationId xmlns:a16="http://schemas.microsoft.com/office/drawing/2014/main" id="{2335B05F-206B-E9D1-861D-547E576AB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941" y="5388001"/>
            <a:ext cx="69096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graphs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above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outliers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columns</a:t>
            </a:r>
            <a:r>
              <a:rPr lang="he-IL" altLang="he-IL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delete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outlines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because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they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contribute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he-IL" altLang="he-IL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</a:t>
            </a:r>
            <a:r>
              <a: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learning</a:t>
            </a:r>
          </a:p>
        </p:txBody>
      </p:sp>
      <p:sp>
        <p:nvSpPr>
          <p:cNvPr id="1046" name="Rectangle 22">
            <a:extLst>
              <a:ext uri="{FF2B5EF4-FFF2-40B4-BE49-F238E27FC236}">
                <a16:creationId xmlns:a16="http://schemas.microsoft.com/office/drawing/2014/main" id="{773335C6-F4D5-2B25-5B89-C0F6A216A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636000" cy="0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he-IL" altLang="he-IL" sz="1200" b="0" i="0" u="none" strike="noStrike" cap="none" normalizeH="0" baseline="0">
                <a:ln>
                  <a:noFill/>
                </a:ln>
                <a:solidFill>
                  <a:srgbClr val="DBDEE1"/>
                </a:solidFill>
                <a:effectLst/>
                <a:latin typeface="gg sans"/>
              </a:rPr>
            </a:b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452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צפחה">
  <a:themeElements>
    <a:clrScheme name="צפחה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צפחה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צפחה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</TotalTime>
  <Words>810</Words>
  <Application>Microsoft Macintosh PowerPoint</Application>
  <PresentationFormat>Widescreen</PresentationFormat>
  <Paragraphs>120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Calisto MT</vt:lpstr>
      <vt:lpstr>gg sans</vt:lpstr>
      <vt:lpstr>inherit</vt:lpstr>
      <vt:lpstr>NarkisBlockMF</vt:lpstr>
      <vt:lpstr>Tahoma</vt:lpstr>
      <vt:lpstr>Wingdings</vt:lpstr>
      <vt:lpstr>Wingdings 2</vt:lpstr>
      <vt:lpstr>צפחה</vt:lpstr>
      <vt:lpstr>PowerPoint Presentation</vt:lpstr>
      <vt:lpstr>Introduction</vt:lpstr>
      <vt:lpstr>Data sources &amp; crawling</vt:lpstr>
      <vt:lpstr>Tools to crawling the Data</vt:lpstr>
      <vt:lpstr>PowerPoint Presentation</vt:lpstr>
      <vt:lpstr>Features</vt:lpstr>
      <vt:lpstr>PowerPoint Presentation</vt:lpstr>
      <vt:lpstr>First cleaning of the data</vt:lpstr>
      <vt:lpstr>Detecting Outliners:</vt:lpstr>
      <vt:lpstr>Clean Data</vt:lpstr>
      <vt:lpstr>EDA &amp; Visualization</vt:lpstr>
      <vt:lpstr>EDA &amp; Visualization</vt:lpstr>
      <vt:lpstr>EDA &amp; Visualization</vt:lpstr>
      <vt:lpstr>EDA &amp; Visualization</vt:lpstr>
      <vt:lpstr>Machine Learning</vt:lpstr>
      <vt:lpstr>Machine Learning</vt:lpstr>
      <vt:lpstr>Machine Learning</vt:lpstr>
      <vt:lpstr>Improve the Machine Learning</vt:lpstr>
      <vt:lpstr>Improve the Machine Learning</vt:lpstr>
      <vt:lpstr>Improve the Machine Learning</vt:lpstr>
      <vt:lpstr>Summary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ניר חמד</dc:creator>
  <cp:lastModifiedBy>Aviv Levi</cp:lastModifiedBy>
  <cp:revision>2</cp:revision>
  <dcterms:created xsi:type="dcterms:W3CDTF">2023-05-31T17:08:42Z</dcterms:created>
  <dcterms:modified xsi:type="dcterms:W3CDTF">2023-06-08T14:59:37Z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